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27B66F-3681-40E1-B4CF-4551FD682851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4293B-9A8A-4622-9A19-8319F8D65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33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4293B-9A8A-4622-9A19-8319F8D656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31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9766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3466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43898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0384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81670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41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7670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9480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176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4540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5/21/2014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290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446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6315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9125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5/21/2014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363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6330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48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2014 Graduate Sunday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Evangelical Lutheran Church of Mt. </a:t>
            </a:r>
            <a:r>
              <a:rPr lang="en-US" sz="2800" dirty="0" err="1" smtClean="0">
                <a:solidFill>
                  <a:schemeClr val="tx1"/>
                </a:solidFill>
              </a:rPr>
              <a:t>Horeb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256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Lucas </a:t>
            </a:r>
            <a:r>
              <a:rPr lang="en-US" sz="6000" dirty="0" err="1"/>
              <a:t>Schult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910625"/>
            <a:ext cx="4083816" cy="3129566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Lucas </a:t>
            </a:r>
            <a:r>
              <a:rPr lang="en-US" sz="4000" dirty="0" smtClean="0"/>
              <a:t>will </a:t>
            </a:r>
            <a:r>
              <a:rPr lang="en-US" sz="4000" dirty="0"/>
              <a:t>attend UW Madison for Chemical Engineering</a:t>
            </a:r>
          </a:p>
          <a:p>
            <a:endParaRPr lang="en-US" sz="40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05" y="1544034"/>
            <a:ext cx="3151985" cy="472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420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err="1"/>
              <a:t>Brighid</a:t>
            </a:r>
            <a:r>
              <a:rPr lang="en-US" sz="6000" dirty="0"/>
              <a:t> Monahan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4580" y="2434107"/>
            <a:ext cx="4019422" cy="3607255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err="1"/>
              <a:t>Brighid</a:t>
            </a:r>
            <a:r>
              <a:rPr lang="en-US" sz="4000" dirty="0"/>
              <a:t> Monahan will attend UW Platteville with a major in Horticulture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97" y="1779363"/>
            <a:ext cx="3269289" cy="489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378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Markus Edwards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001" y="1815921"/>
            <a:ext cx="3559815" cy="26928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/>
              <a:t>Markus is planning to attend UW Stevens Point to study Environmental Science.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358" y="1815921"/>
            <a:ext cx="3363516" cy="466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240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Abigail Marty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5036" y="2021983"/>
            <a:ext cx="3748965" cy="40193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Abby will be attending UW Platteville in the fall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32" y="1833587"/>
            <a:ext cx="3455465" cy="481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640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Graduates this year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983" y="1639610"/>
            <a:ext cx="5306096" cy="4421746"/>
          </a:xfrm>
        </p:spPr>
      </p:pic>
    </p:spTree>
    <p:extLst>
      <p:ext uri="{BB962C8B-B14F-4D97-AF65-F5344CB8AC3E}">
        <p14:creationId xmlns:p14="http://schemas.microsoft.com/office/powerpoint/2010/main" val="4642517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089" y="149015"/>
            <a:ext cx="8596668" cy="1320800"/>
          </a:xfrm>
        </p:spPr>
        <p:txBody>
          <a:bodyPr/>
          <a:lstStyle/>
          <a:p>
            <a:r>
              <a:rPr lang="en-US" dirty="0" smtClean="0"/>
              <a:t>Andrew Twiton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361" y="976840"/>
            <a:ext cx="5120271" cy="2880153"/>
          </a:xfrm>
        </p:spPr>
      </p:pic>
      <p:sp>
        <p:nvSpPr>
          <p:cNvPr id="5" name="TextBox 4"/>
          <p:cNvSpPr txBox="1"/>
          <p:nvPr/>
        </p:nvSpPr>
        <p:spPr>
          <a:xfrm>
            <a:off x="677334" y="3826859"/>
            <a:ext cx="85966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Andy graduated on May 18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from Luther Seminary in St. Paul, MN</a:t>
            </a:r>
          </a:p>
          <a:p>
            <a:r>
              <a:rPr lang="en-US" sz="4000" dirty="0" smtClean="0"/>
              <a:t>He is assigned to the South Central Synod of Wisconsin for his first call.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374218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391" y="250938"/>
            <a:ext cx="8596668" cy="1320800"/>
          </a:xfrm>
        </p:spPr>
        <p:txBody>
          <a:bodyPr/>
          <a:lstStyle/>
          <a:p>
            <a:r>
              <a:rPr lang="en-US" dirty="0" smtClean="0"/>
              <a:t>Donald </a:t>
            </a:r>
            <a:r>
              <a:rPr lang="en-US" dirty="0" err="1" smtClean="0"/>
              <a:t>Glanzer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511" y="911337"/>
            <a:ext cx="5706491" cy="3209901"/>
          </a:xfrm>
        </p:spPr>
      </p:pic>
      <p:sp>
        <p:nvSpPr>
          <p:cNvPr id="5" name="TextBox 4"/>
          <p:cNvSpPr txBox="1"/>
          <p:nvPr/>
        </p:nvSpPr>
        <p:spPr>
          <a:xfrm>
            <a:off x="515155" y="4121239"/>
            <a:ext cx="84099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Don graduated on May 18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from Wartburg Seminary in Dubuque, IA.  He is assigned to the South Central Synod of Wisconsin for his first call.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412250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God’s blessings and our prayers on the next steps for all of our graduates!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173" y="2012468"/>
            <a:ext cx="4941451" cy="4117876"/>
          </a:xfrm>
        </p:spPr>
      </p:pic>
    </p:spTree>
    <p:extLst>
      <p:ext uri="{BB962C8B-B14F-4D97-AF65-F5344CB8AC3E}">
        <p14:creationId xmlns:p14="http://schemas.microsoft.com/office/powerpoint/2010/main" val="461838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43303"/>
            <a:ext cx="8596668" cy="13208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Charlie </a:t>
            </a:r>
            <a:r>
              <a:rPr lang="en-US" sz="6000" dirty="0" err="1" smtClean="0"/>
              <a:t>Laabs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345162"/>
            <a:ext cx="3530367" cy="5293897"/>
          </a:xfrm>
        </p:spPr>
      </p:pic>
      <p:sp>
        <p:nvSpPr>
          <p:cNvPr id="5" name="TextBox 4"/>
          <p:cNvSpPr txBox="1"/>
          <p:nvPr/>
        </p:nvSpPr>
        <p:spPr>
          <a:xfrm>
            <a:off x="4597758" y="2910626"/>
            <a:ext cx="401820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Charlie </a:t>
            </a:r>
            <a:r>
              <a:rPr lang="en-US" sz="4000" dirty="0" smtClean="0"/>
              <a:t>plans to attend </a:t>
            </a:r>
          </a:p>
          <a:p>
            <a:r>
              <a:rPr lang="en-US" sz="4000" dirty="0" smtClean="0"/>
              <a:t>UW-Platteville </a:t>
            </a:r>
            <a:r>
              <a:rPr lang="en-US" sz="4000" dirty="0"/>
              <a:t>for Computer Engineering and Music</a:t>
            </a:r>
          </a:p>
          <a:p>
            <a:r>
              <a:rPr lang="en-US" sz="4000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9534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Makayla Jo Krueger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2" y="2141471"/>
            <a:ext cx="4250028" cy="472797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8000" dirty="0"/>
              <a:t>Makayla </a:t>
            </a:r>
            <a:endParaRPr lang="en-US" sz="8000" dirty="0" smtClean="0"/>
          </a:p>
          <a:p>
            <a:pPr marL="0" indent="0">
              <a:buNone/>
            </a:pPr>
            <a:r>
              <a:rPr lang="en-US" sz="8000" dirty="0" smtClean="0"/>
              <a:t>will </a:t>
            </a:r>
            <a:r>
              <a:rPr lang="en-US" sz="8000" dirty="0"/>
              <a:t>be attending the </a:t>
            </a:r>
            <a:r>
              <a:rPr lang="en-US" sz="8000" dirty="0" smtClean="0"/>
              <a:t>C</a:t>
            </a:r>
            <a:r>
              <a:rPr lang="en-US" sz="7300" dirty="0" smtClean="0"/>
              <a:t>osmetology</a:t>
            </a:r>
            <a:r>
              <a:rPr lang="en-US" sz="8000" dirty="0" smtClean="0"/>
              <a:t> </a:t>
            </a:r>
            <a:r>
              <a:rPr lang="en-US" sz="8000" dirty="0"/>
              <a:t>program at Madison Area Technical College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360" y="1798036"/>
            <a:ext cx="3302227" cy="493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240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Michael Killian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7154" y="2160589"/>
            <a:ext cx="4186847" cy="3880773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Michael </a:t>
            </a:r>
            <a:r>
              <a:rPr lang="en-US" sz="4000" dirty="0" smtClean="0"/>
              <a:t>plans </a:t>
            </a:r>
            <a:r>
              <a:rPr lang="en-US" sz="4000" dirty="0"/>
              <a:t>to attend UW Platteville in the fall with his major being unknown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53" y="1981200"/>
            <a:ext cx="325221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578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Abigail Nelson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88412"/>
            <a:ext cx="3830272" cy="44442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err="1" smtClean="0"/>
              <a:t>Abbi</a:t>
            </a:r>
            <a:r>
              <a:rPr lang="en-US" sz="4000" dirty="0" smtClean="0"/>
              <a:t> will </a:t>
            </a:r>
            <a:r>
              <a:rPr lang="en-US" sz="4000" dirty="0"/>
              <a:t>be attending Drake University with a double major in Music and Political Science.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1930400"/>
            <a:ext cx="4489288" cy="298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157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Geoffrey </a:t>
            </a:r>
            <a:r>
              <a:rPr lang="en-US" sz="6000" dirty="0" err="1"/>
              <a:t>Krentz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237861"/>
            <a:ext cx="2926570" cy="4389856"/>
          </a:xfrm>
        </p:spPr>
      </p:pic>
      <p:sp>
        <p:nvSpPr>
          <p:cNvPr id="5" name="TextBox 4"/>
          <p:cNvSpPr txBox="1"/>
          <p:nvPr/>
        </p:nvSpPr>
        <p:spPr>
          <a:xfrm>
            <a:off x="4082604" y="1661375"/>
            <a:ext cx="4494727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sz="4000" dirty="0" smtClean="0"/>
              <a:t>Geoffrey will </a:t>
            </a:r>
            <a:r>
              <a:rPr lang="en-US" sz="4000" dirty="0"/>
              <a:t>be attending University of Wisconsin - Whitewater to study business finance and economics.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922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700" dirty="0"/>
              <a:t>Kayla Witte</a:t>
            </a:r>
            <a:r>
              <a:rPr lang="en-US" sz="6700" dirty="0"/>
              <a:t/>
            </a:r>
            <a:br>
              <a:rPr lang="en-US" sz="6700" dirty="0"/>
            </a:br>
            <a:r>
              <a:rPr lang="en-US" dirty="0"/>
              <a:t> 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220" y="1608662"/>
            <a:ext cx="3555782" cy="4966178"/>
          </a:xfrm>
        </p:spPr>
      </p:pic>
      <p:sp>
        <p:nvSpPr>
          <p:cNvPr id="5" name="TextBox 4"/>
          <p:cNvSpPr txBox="1"/>
          <p:nvPr/>
        </p:nvSpPr>
        <p:spPr>
          <a:xfrm>
            <a:off x="282716" y="1930400"/>
            <a:ext cx="555793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Kayla will be attending </a:t>
            </a:r>
            <a:endParaRPr lang="en-US" sz="3600" dirty="0" smtClean="0"/>
          </a:p>
          <a:p>
            <a:r>
              <a:rPr lang="en-US" sz="3600" dirty="0" smtClean="0"/>
              <a:t>Drake University</a:t>
            </a:r>
          </a:p>
          <a:p>
            <a:r>
              <a:rPr lang="en-US" sz="3600" dirty="0" smtClean="0"/>
              <a:t>majoring in Elementary </a:t>
            </a:r>
          </a:p>
          <a:p>
            <a:r>
              <a:rPr lang="en-US" sz="3600" dirty="0" smtClean="0"/>
              <a:t>Education with an </a:t>
            </a:r>
          </a:p>
          <a:p>
            <a:r>
              <a:rPr lang="en-US" sz="3600" dirty="0" smtClean="0"/>
              <a:t>emphasis </a:t>
            </a:r>
            <a:r>
              <a:rPr lang="en-US" sz="3600" dirty="0"/>
              <a:t>on reading, </a:t>
            </a:r>
            <a:endParaRPr lang="en-US" sz="3600" dirty="0" smtClean="0"/>
          </a:p>
          <a:p>
            <a:r>
              <a:rPr lang="en-US" sz="3600" dirty="0" smtClean="0"/>
              <a:t>unified </a:t>
            </a:r>
            <a:r>
              <a:rPr lang="en-US" sz="3600" dirty="0"/>
              <a:t>special education</a:t>
            </a:r>
            <a:r>
              <a:rPr lang="en-US" sz="3600" dirty="0" smtClean="0"/>
              <a:t>,</a:t>
            </a:r>
          </a:p>
          <a:p>
            <a:r>
              <a:rPr lang="en-US" sz="3600" dirty="0" smtClean="0"/>
              <a:t>and </a:t>
            </a:r>
            <a:r>
              <a:rPr lang="en-US" sz="3600" dirty="0"/>
              <a:t>English as a </a:t>
            </a:r>
            <a:r>
              <a:rPr lang="en-US" sz="3600" dirty="0" smtClean="0"/>
              <a:t>second</a:t>
            </a:r>
          </a:p>
          <a:p>
            <a:r>
              <a:rPr lang="en-US" sz="3600" dirty="0" smtClean="0"/>
              <a:t>language</a:t>
            </a:r>
            <a:r>
              <a:rPr lang="en-US" sz="3600" dirty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240375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Ian Farrell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974" y="1661375"/>
            <a:ext cx="3955027" cy="437998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4000" dirty="0" smtClean="0"/>
              <a:t>Ian will be attending MATC in the Business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000" dirty="0" smtClean="0"/>
              <a:t>Management Program</a:t>
            </a:r>
          </a:p>
          <a:p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1661375"/>
            <a:ext cx="3353754" cy="483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697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Alex Thompson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0033" y="1930401"/>
            <a:ext cx="4444425" cy="438141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000" dirty="0" smtClean="0"/>
              <a:t>Alex will </a:t>
            </a:r>
            <a:r>
              <a:rPr lang="en-US" sz="4000" dirty="0"/>
              <a:t>attend UW-Oshkosh where he will pursue a Bachelor of Arts Degree with a major in </a:t>
            </a:r>
            <a:r>
              <a:rPr lang="en-US" sz="4000" dirty="0" smtClean="0"/>
              <a:t>Journalism /Advertising </a:t>
            </a:r>
            <a:r>
              <a:rPr lang="en-US" sz="4000" dirty="0"/>
              <a:t>and a minor in Radio-TV-Film.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70" y="1770846"/>
            <a:ext cx="3237843" cy="485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7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6499</TotalTime>
  <Words>267</Words>
  <Application>Microsoft Office PowerPoint</Application>
  <PresentationFormat>Widescreen</PresentationFormat>
  <Paragraphs>46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Trebuchet MS</vt:lpstr>
      <vt:lpstr>Wingdings 3</vt:lpstr>
      <vt:lpstr>Facet</vt:lpstr>
      <vt:lpstr>2014 Graduate Sunday </vt:lpstr>
      <vt:lpstr>Charlie Laabs</vt:lpstr>
      <vt:lpstr>Makayla Jo Krueger</vt:lpstr>
      <vt:lpstr>Michael Killian</vt:lpstr>
      <vt:lpstr>Abigail Nelson</vt:lpstr>
      <vt:lpstr>Geoffrey Krentz</vt:lpstr>
      <vt:lpstr>Kayla Witte   </vt:lpstr>
      <vt:lpstr>Ian Farrell</vt:lpstr>
      <vt:lpstr>Alex Thompson</vt:lpstr>
      <vt:lpstr>Lucas Schult</vt:lpstr>
      <vt:lpstr>Brighid Monahan</vt:lpstr>
      <vt:lpstr>Markus Edwards</vt:lpstr>
      <vt:lpstr>Abigail Marty</vt:lpstr>
      <vt:lpstr>Other Graduates this year</vt:lpstr>
      <vt:lpstr>Andrew Twiton</vt:lpstr>
      <vt:lpstr>Donald Glanzer</vt:lpstr>
      <vt:lpstr>God’s blessings and our prayers on the next steps for all of our graduates!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Graduate Sunday</dc:title>
  <dc:creator>John Twiton</dc:creator>
  <cp:lastModifiedBy>John Twiton</cp:lastModifiedBy>
  <cp:revision>16</cp:revision>
  <dcterms:created xsi:type="dcterms:W3CDTF">2014-05-21T16:49:28Z</dcterms:created>
  <dcterms:modified xsi:type="dcterms:W3CDTF">2014-05-26T05:08:45Z</dcterms:modified>
</cp:coreProperties>
</file>