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7" r:id="rId3"/>
    <p:sldId id="258" r:id="rId4"/>
    <p:sldId id="259" r:id="rId5"/>
    <p:sldId id="263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62" y="7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D65A1-12BF-477F-B6B9-9CA5AC2C0D4C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2648-731D-48EE-AC40-0199E9F5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098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D65A1-12BF-477F-B6B9-9CA5AC2C0D4C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2648-731D-48EE-AC40-0199E9F5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638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D65A1-12BF-477F-B6B9-9CA5AC2C0D4C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2648-731D-48EE-AC40-0199E9F5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8840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D65A1-12BF-477F-B6B9-9CA5AC2C0D4C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2648-731D-48EE-AC40-0199E9F53C6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71083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D65A1-12BF-477F-B6B9-9CA5AC2C0D4C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2648-731D-48EE-AC40-0199E9F5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745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D65A1-12BF-477F-B6B9-9CA5AC2C0D4C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2648-731D-48EE-AC40-0199E9F5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5494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D65A1-12BF-477F-B6B9-9CA5AC2C0D4C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2648-731D-48EE-AC40-0199E9F5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4622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D65A1-12BF-477F-B6B9-9CA5AC2C0D4C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2648-731D-48EE-AC40-0199E9F5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7199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D65A1-12BF-477F-B6B9-9CA5AC2C0D4C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2648-731D-48EE-AC40-0199E9F5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7895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7515-70CE-453F-A0C8-BB83D345131E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1001-F841-4EC9-8BF0-3D05BA111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626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D65A1-12BF-477F-B6B9-9CA5AC2C0D4C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2648-731D-48EE-AC40-0199E9F5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905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D65A1-12BF-477F-B6B9-9CA5AC2C0D4C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2648-731D-48EE-AC40-0199E9F5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516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D65A1-12BF-477F-B6B9-9CA5AC2C0D4C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2648-731D-48EE-AC40-0199E9F5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156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D65A1-12BF-477F-B6B9-9CA5AC2C0D4C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2648-731D-48EE-AC40-0199E9F5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661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D65A1-12BF-477F-B6B9-9CA5AC2C0D4C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2648-731D-48EE-AC40-0199E9F5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433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D65A1-12BF-477F-B6B9-9CA5AC2C0D4C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2648-731D-48EE-AC40-0199E9F5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244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D65A1-12BF-477F-B6B9-9CA5AC2C0D4C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2648-731D-48EE-AC40-0199E9F5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382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D65A1-12BF-477F-B6B9-9CA5AC2C0D4C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2648-731D-48EE-AC40-0199E9F5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45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D65A1-12BF-477F-B6B9-9CA5AC2C0D4C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A2648-731D-48EE-AC40-0199E9F5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7943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8D8E2-6CCA-7769-9DCD-223B7A876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895" y="2479162"/>
            <a:ext cx="11872209" cy="137909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0" lang="en-US" sz="44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Lato Black" panose="020F0A02020204030203" pitchFamily="34" charset="0"/>
                <a:ea typeface="+mj-ea"/>
                <a:cs typeface="+mj-cs"/>
              </a:rPr>
              <a:t>BLESSING FOR QUILTS &amp; LWR KITS</a:t>
            </a:r>
            <a:endParaRPr lang="en-US" sz="4400" dirty="0">
              <a:latin typeface="Lato Black" panose="020F0A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548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8D8E2-6CCA-7769-9DCD-223B7A876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895" y="2479162"/>
            <a:ext cx="11872209" cy="1379095"/>
          </a:xfrm>
        </p:spPr>
        <p:txBody>
          <a:bodyPr>
            <a:normAutofit fontScale="90000"/>
          </a:bodyPr>
          <a:lstStyle/>
          <a:p>
            <a:pPr marL="114300" marR="32385" indent="-11430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br>
              <a:rPr lang="en-US" sz="4400" dirty="0">
                <a:latin typeface="Lato Black" panose="020F0A02020204030203" pitchFamily="34" charset="0"/>
              </a:rPr>
            </a:br>
            <a:r>
              <a:rPr lang="en-US" sz="4900" b="0" i="0" cap="none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Leader: Lord, we’ve come seeking your blessing for these things we lay before you, the work of our hands and our hearts;</a:t>
            </a:r>
            <a:br>
              <a:rPr lang="en-US" sz="4900" b="1" i="1" cap="non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4900" b="1" cap="none" dirty="0">
                <a:effectLst/>
                <a:latin typeface="Lato Black" panose="020F0A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Congregation: Bless now our eyes that we may see you.</a:t>
            </a:r>
            <a:br>
              <a:rPr lang="en-US" sz="4900" cap="none" dirty="0">
                <a:effectLst/>
                <a:latin typeface="Lato Black" panose="020F0A02020204030203" pitchFamily="34" charset="0"/>
                <a:ea typeface="Calibri" panose="020F0502020204030204" pitchFamily="34" charset="0"/>
              </a:rPr>
            </a:br>
            <a:endParaRPr lang="en-US" sz="4900" cap="none" dirty="0">
              <a:latin typeface="Lato Black" panose="020F0A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366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8D8E2-6CCA-7769-9DCD-223B7A876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895" y="2479162"/>
            <a:ext cx="11764627" cy="1379095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4400" b="0" cap="none" dirty="0">
                <a:latin typeface="Lato" panose="020F0502020204030203" pitchFamily="34" charset="0"/>
              </a:rPr>
              <a:t>Leader: We pray for the ministry of Lutheran World Relief and our partnership together to be your hands and feet in a hurting world;</a:t>
            </a:r>
            <a:br>
              <a:rPr lang="en-US" sz="4400" b="0" cap="none" dirty="0">
                <a:latin typeface="Lato" panose="020F0502020204030203" pitchFamily="34" charset="0"/>
              </a:rPr>
            </a:br>
            <a:r>
              <a:rPr lang="en-US" sz="4400" cap="none" dirty="0">
                <a:latin typeface="Lato Black" panose="020F0A02020204030203" pitchFamily="34" charset="0"/>
              </a:rPr>
              <a:t>Congregation: Bless our labor, that our hearts would be joyful in this work you have given us.</a:t>
            </a:r>
          </a:p>
        </p:txBody>
      </p:sp>
    </p:spTree>
    <p:extLst>
      <p:ext uri="{BB962C8B-B14F-4D97-AF65-F5344CB8AC3E}">
        <p14:creationId xmlns:p14="http://schemas.microsoft.com/office/powerpoint/2010/main" val="1406184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8D8E2-6CCA-7769-9DCD-223B7A876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895" y="2479162"/>
            <a:ext cx="11872209" cy="1379095"/>
          </a:xfrm>
        </p:spPr>
        <p:txBody>
          <a:bodyPr>
            <a:noAutofit/>
          </a:bodyPr>
          <a:lstStyle/>
          <a:p>
            <a:pPr marL="114300" marR="94615" indent="-11430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400" b="0" i="0" cap="none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Leader: When we’ve gathered Kits for babies’ care, grant us to see you small as once you were, swaddled and washed in the manger;</a:t>
            </a:r>
            <a:br>
              <a:rPr lang="en-US" sz="4400" b="0" i="0" cap="none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400" b="1" cap="none" dirty="0">
                <a:effectLst/>
                <a:latin typeface="Lato Black" panose="020F0A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Congregation: Let us see you in the babies wrapped in these blankets</a:t>
            </a:r>
            <a:r>
              <a:rPr lang="en-US" sz="4400" b="1" dirty="0">
                <a:solidFill>
                  <a:srgbClr val="010202"/>
                </a:solidFill>
                <a:effectLst/>
                <a:latin typeface="Lato Black" panose="020F0A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4400" dirty="0">
              <a:effectLst/>
              <a:latin typeface="Lato Black" panose="020F0A02020204030203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8257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8D8E2-6CCA-7769-9DCD-223B7A876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895" y="2479162"/>
            <a:ext cx="11872209" cy="1379095"/>
          </a:xfrm>
        </p:spPr>
        <p:txBody>
          <a:bodyPr>
            <a:noAutofit/>
          </a:bodyPr>
          <a:lstStyle/>
          <a:p>
            <a:pPr marL="114300" marR="94615" indent="-11430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400" b="0" i="0" cap="none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Leader: When we’ve gathered Kits for school and study, grant us to see you with the teachers, as once you tarried in the temple;</a:t>
            </a:r>
            <a:br>
              <a:rPr lang="en-US" sz="4400" b="0" i="0" cap="none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400" b="0" i="0" cap="none" dirty="0">
                <a:effectLst/>
                <a:latin typeface="Lato Black" panose="020F0A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Congregation: Let us see you in the hands of the children writing in these notebooks.</a:t>
            </a:r>
          </a:p>
        </p:txBody>
      </p:sp>
    </p:spTree>
    <p:extLst>
      <p:ext uri="{BB962C8B-B14F-4D97-AF65-F5344CB8AC3E}">
        <p14:creationId xmlns:p14="http://schemas.microsoft.com/office/powerpoint/2010/main" val="4176863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8D8E2-6CCA-7769-9DCD-223B7A876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791" y="2464172"/>
            <a:ext cx="11872209" cy="1379095"/>
          </a:xfrm>
        </p:spPr>
        <p:txBody>
          <a:bodyPr>
            <a:noAutofit/>
          </a:bodyPr>
          <a:lstStyle/>
          <a:p>
            <a:pPr marL="114300" marR="32385" indent="-11430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400" b="0" i="0" cap="none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Leader: And when we’ve made Quilts for protection from cold and a shield from heat, grant us to see you as once you had no place to lay your head;</a:t>
            </a:r>
            <a:br>
              <a:rPr lang="en-US" sz="4400" b="0" i="0" cap="none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400" b="0" i="0" cap="none" dirty="0">
                <a:effectLst/>
                <a:latin typeface="Lato Black" panose="020F0A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Congregation: Let us see you in the arms reaching out to receive these Quilts.</a:t>
            </a:r>
          </a:p>
        </p:txBody>
      </p:sp>
    </p:spTree>
    <p:extLst>
      <p:ext uri="{BB962C8B-B14F-4D97-AF65-F5344CB8AC3E}">
        <p14:creationId xmlns:p14="http://schemas.microsoft.com/office/powerpoint/2010/main" val="780875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8D8E2-6CCA-7769-9DCD-223B7A876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791" y="1864566"/>
            <a:ext cx="11872209" cy="1379095"/>
          </a:xfrm>
        </p:spPr>
        <p:txBody>
          <a:bodyPr>
            <a:noAutofit/>
          </a:bodyPr>
          <a:lstStyle/>
          <a:p>
            <a:pPr marL="114300" marR="32385" indent="-11430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br>
              <a:rPr lang="en-US" sz="4400" b="0" i="0" cap="none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400" b="0" i="0" cap="none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Leader: Give us courage to glimpse our world turned upside down, then bless us with your unworldly peace.</a:t>
            </a:r>
            <a:br>
              <a:rPr lang="en-US" sz="4400" b="0" i="0" cap="none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400" b="0" i="0" cap="none" dirty="0">
                <a:effectLst/>
                <a:latin typeface="Lato Black" panose="020F0A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Congregation: In the Name of Jesus Christ, our Servant Lord, Amen.</a:t>
            </a:r>
          </a:p>
        </p:txBody>
      </p:sp>
    </p:spTree>
    <p:extLst>
      <p:ext uri="{BB962C8B-B14F-4D97-AF65-F5344CB8AC3E}">
        <p14:creationId xmlns:p14="http://schemas.microsoft.com/office/powerpoint/2010/main" val="25386715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272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Bookman Old Style</vt:lpstr>
      <vt:lpstr>Calibri</vt:lpstr>
      <vt:lpstr>Lato</vt:lpstr>
      <vt:lpstr>Lato Black</vt:lpstr>
      <vt:lpstr>Rockwell</vt:lpstr>
      <vt:lpstr>Damask</vt:lpstr>
      <vt:lpstr>BLESSING FOR QUILTS &amp; LWR KITS</vt:lpstr>
      <vt:lpstr> Leader: Lord, we’ve come seeking your blessing for these things we lay before you, the work of our hands and our hearts; Congregation: Bless now our eyes that we may see you. </vt:lpstr>
      <vt:lpstr>Leader: We pray for the ministry of Lutheran World Relief and our partnership together to be your hands and feet in a hurting world; Congregation: Bless our labor, that our hearts would be joyful in this work you have given us.</vt:lpstr>
      <vt:lpstr>Leader: When we’ve gathered Kits for babies’ care, grant us to see you small as once you were, swaddled and washed in the manger; Congregation: Let us see you in the babies wrapped in these blankets.</vt:lpstr>
      <vt:lpstr>Leader: When we’ve gathered Kits for school and study, grant us to see you with the teachers, as once you tarried in the temple; Congregation: Let us see you in the hands of the children writing in these notebooks.</vt:lpstr>
      <vt:lpstr>Leader: And when we’ve made Quilts for protection from cold and a shield from heat, grant us to see you as once you had no place to lay your head; Congregation: Let us see you in the arms reaching out to receive these Quilts.</vt:lpstr>
      <vt:lpstr> Leader: Give us courage to glimpse our world turned upside down, then bless us with your unworldly peace. Congregation: In the Name of Jesus Christ, our Servant Lord, Amen.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BLESSING FOR QUILTS &amp; LWR KITS</dc:title>
  <dc:creator>John Twiton</dc:creator>
  <cp:lastModifiedBy>John Twiton</cp:lastModifiedBy>
  <cp:revision>1</cp:revision>
  <dcterms:created xsi:type="dcterms:W3CDTF">2023-09-03T01:41:37Z</dcterms:created>
  <dcterms:modified xsi:type="dcterms:W3CDTF">2023-09-03T01:56:41Z</dcterms:modified>
</cp:coreProperties>
</file>