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8" r:id="rId2"/>
    <p:sldId id="1244" r:id="rId3"/>
    <p:sldId id="884" r:id="rId4"/>
    <p:sldId id="1116" r:id="rId5"/>
    <p:sldId id="1145" r:id="rId6"/>
    <p:sldId id="1298" r:id="rId7"/>
    <p:sldId id="1305" r:id="rId8"/>
    <p:sldId id="1351" r:id="rId9"/>
    <p:sldId id="699" r:id="rId10"/>
    <p:sldId id="811" r:id="rId11"/>
    <p:sldId id="1186" r:id="rId12"/>
    <p:sldId id="860" r:id="rId13"/>
    <p:sldId id="1296" r:id="rId14"/>
    <p:sldId id="1350" r:id="rId15"/>
    <p:sldId id="503" r:id="rId16"/>
    <p:sldId id="504" r:id="rId17"/>
    <p:sldId id="989" r:id="rId18"/>
    <p:sldId id="505" r:id="rId19"/>
    <p:sldId id="1352" r:id="rId20"/>
    <p:sldId id="732" r:id="rId21"/>
    <p:sldId id="733" r:id="rId22"/>
    <p:sldId id="879" r:id="rId23"/>
    <p:sldId id="734" r:id="rId24"/>
    <p:sldId id="1353" r:id="rId25"/>
    <p:sldId id="1354" r:id="rId26"/>
    <p:sldId id="1355" r:id="rId27"/>
    <p:sldId id="1356" r:id="rId28"/>
    <p:sldId id="1357" r:id="rId29"/>
    <p:sldId id="1358" r:id="rId30"/>
    <p:sldId id="722" r:id="rId31"/>
    <p:sldId id="723" r:id="rId32"/>
    <p:sldId id="724" r:id="rId33"/>
    <p:sldId id="7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21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14F17-BAC8-4C6F-876A-0241FB89670A}"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750A9-EB9C-42C6-BE15-239965307839}" type="slidenum">
              <a:rPr lang="en-US" smtClean="0"/>
              <a:t>‹#›</a:t>
            </a:fld>
            <a:endParaRPr lang="en-US"/>
          </a:p>
        </p:txBody>
      </p:sp>
    </p:spTree>
    <p:extLst>
      <p:ext uri="{BB962C8B-B14F-4D97-AF65-F5344CB8AC3E}">
        <p14:creationId xmlns:p14="http://schemas.microsoft.com/office/powerpoint/2010/main" val="27226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CEA546-5F94-4C42-BF20-A0E43B749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50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D65A1-12BF-477F-B6B9-9CA5AC2C0D4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74733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414371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94412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309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61268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5D65A1-12BF-477F-B6B9-9CA5AC2C0D4C}"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217996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5D65A1-12BF-477F-B6B9-9CA5AC2C0D4C}"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187010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65A1-12BF-477F-B6B9-9CA5AC2C0D4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4610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65A1-12BF-477F-B6B9-9CA5AC2C0D4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117479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F7515-70CE-453F-A0C8-BB83D345131E}"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11001-F841-4EC9-8BF0-3D05BA1111F7}" type="slidenum">
              <a:rPr lang="en-US" smtClean="0"/>
              <a:t>‹#›</a:t>
            </a:fld>
            <a:endParaRPr lang="en-US"/>
          </a:p>
        </p:txBody>
      </p:sp>
    </p:spTree>
    <p:extLst>
      <p:ext uri="{BB962C8B-B14F-4D97-AF65-F5344CB8AC3E}">
        <p14:creationId xmlns:p14="http://schemas.microsoft.com/office/powerpoint/2010/main" val="81895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D65A1-12BF-477F-B6B9-9CA5AC2C0D4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413196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D65A1-12BF-477F-B6B9-9CA5AC2C0D4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6135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45318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D65A1-12BF-477F-B6B9-9CA5AC2C0D4C}"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261455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D65A1-12BF-477F-B6B9-9CA5AC2C0D4C}"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235295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D65A1-12BF-477F-B6B9-9CA5AC2C0D4C}"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6850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15272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D65A1-12BF-477F-B6B9-9CA5AC2C0D4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A2648-731D-48EE-AC40-0199E9F53C61}" type="slidenum">
              <a:rPr lang="en-US" smtClean="0"/>
              <a:t>‹#›</a:t>
            </a:fld>
            <a:endParaRPr lang="en-US"/>
          </a:p>
        </p:txBody>
      </p:sp>
    </p:spTree>
    <p:extLst>
      <p:ext uri="{BB962C8B-B14F-4D97-AF65-F5344CB8AC3E}">
        <p14:creationId xmlns:p14="http://schemas.microsoft.com/office/powerpoint/2010/main" val="317871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35D65A1-12BF-477F-B6B9-9CA5AC2C0D4C}" type="datetimeFigureOut">
              <a:rPr lang="en-US" smtClean="0"/>
              <a:t>5/16/2024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23A2648-731D-48EE-AC40-0199E9F53C61}" type="slidenum">
              <a:rPr lang="en-US" smtClean="0"/>
              <a:t>‹#›</a:t>
            </a:fld>
            <a:endParaRPr lang="en-US"/>
          </a:p>
        </p:txBody>
      </p:sp>
    </p:spTree>
    <p:extLst>
      <p:ext uri="{BB962C8B-B14F-4D97-AF65-F5344CB8AC3E}">
        <p14:creationId xmlns:p14="http://schemas.microsoft.com/office/powerpoint/2010/main" val="296338849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ED817C6B-AC4C-4863-8ADD-DE90EB786C9A}"/>
              </a:ext>
            </a:extLst>
          </p:cNvPr>
          <p:cNvSpPr>
            <a:spLocks noGrp="1"/>
          </p:cNvSpPr>
          <p:nvPr>
            <p:ph type="ctrTitle"/>
          </p:nvPr>
        </p:nvSpPr>
        <p:spPr>
          <a:xfrm>
            <a:off x="-363075" y="486259"/>
            <a:ext cx="9119449" cy="2693857"/>
          </a:xfrm>
        </p:spPr>
        <p:txBody>
          <a:bodyPr>
            <a:normAutofit/>
          </a:bodyPr>
          <a:lstStyle/>
          <a:p>
            <a:pPr>
              <a:lnSpc>
                <a:spcPct val="120000"/>
              </a:lnSpc>
            </a:pPr>
            <a:r>
              <a:rPr lang="en-US" dirty="0">
                <a:latin typeface="Lato" panose="020F0502020204030203" pitchFamily="34" charset="0"/>
              </a:rPr>
              <a:t>  </a:t>
            </a:r>
            <a:r>
              <a:rPr lang="en-US" b="0" dirty="0">
                <a:effectLst/>
                <a:latin typeface="Lato Black" panose="020F0A02020204030203" pitchFamily="34" charset="0"/>
              </a:rPr>
              <a:t>Welcome</a:t>
            </a:r>
            <a:br>
              <a:rPr lang="en-US" b="0" dirty="0">
                <a:effectLst/>
                <a:latin typeface="Lato Black" panose="020F0A02020204030203" pitchFamily="34" charset="0"/>
              </a:rPr>
            </a:br>
            <a:r>
              <a:rPr lang="en-US" b="0" dirty="0">
                <a:effectLst/>
                <a:latin typeface="Lato Black" panose="020F0A02020204030203" pitchFamily="34" charset="0"/>
              </a:rPr>
              <a:t>  to worship   </a:t>
            </a:r>
            <a:br>
              <a:rPr lang="en-US" b="0" dirty="0">
                <a:effectLst/>
                <a:latin typeface="Lato Black" panose="020F0A02020204030203" pitchFamily="34" charset="0"/>
              </a:rPr>
            </a:br>
            <a:r>
              <a:rPr lang="en-US" b="0" dirty="0">
                <a:effectLst/>
                <a:latin typeface="Lato Black" panose="020F0A02020204030203" pitchFamily="34" charset="0"/>
              </a:rPr>
              <a:t>  at  ELC</a:t>
            </a:r>
          </a:p>
        </p:txBody>
      </p:sp>
      <p:sp>
        <p:nvSpPr>
          <p:cNvPr id="3" name="Subtitle 2">
            <a:extLst>
              <a:ext uri="{FF2B5EF4-FFF2-40B4-BE49-F238E27FC236}">
                <a16:creationId xmlns:a16="http://schemas.microsoft.com/office/drawing/2014/main" id="{9399B6D7-4734-4141-8FEE-6F771E0EDFFF}"/>
              </a:ext>
            </a:extLst>
          </p:cNvPr>
          <p:cNvSpPr>
            <a:spLocks noGrp="1"/>
          </p:cNvSpPr>
          <p:nvPr>
            <p:ph type="subTitle" idx="1"/>
          </p:nvPr>
        </p:nvSpPr>
        <p:spPr>
          <a:xfrm>
            <a:off x="-1" y="3541896"/>
            <a:ext cx="9001462" cy="1655762"/>
          </a:xfrm>
        </p:spPr>
        <p:txBody>
          <a:bodyPr>
            <a:normAutofit/>
          </a:bodyPr>
          <a:lstStyle/>
          <a:p>
            <a:r>
              <a:rPr lang="en-US" sz="3200" dirty="0">
                <a:latin typeface="Lato Black" panose="020F0A02020204030203" pitchFamily="34" charset="0"/>
              </a:rPr>
              <a:t>May 19, 2024</a:t>
            </a:r>
          </a:p>
          <a:p>
            <a:endParaRPr lang="en-US" dirty="0"/>
          </a:p>
        </p:txBody>
      </p:sp>
      <p:pic>
        <p:nvPicPr>
          <p:cNvPr id="8" name="Picture 7" descr="A colorful music note with blue text&#10;&#10;Description automatically generated">
            <a:extLst>
              <a:ext uri="{FF2B5EF4-FFF2-40B4-BE49-F238E27FC236}">
                <a16:creationId xmlns:a16="http://schemas.microsoft.com/office/drawing/2014/main" id="{8227005A-2E4B-EB12-DA10-3BCC03E40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376" y="0"/>
            <a:ext cx="4424623" cy="6855970"/>
          </a:xfrm>
          <a:prstGeom prst="rect">
            <a:avLst/>
          </a:prstGeom>
        </p:spPr>
      </p:pic>
      <p:pic>
        <p:nvPicPr>
          <p:cNvPr id="10" name="Picture 9" descr="A group of people in purple robes singing in a church&#10;&#10;Description automatically generated">
            <a:extLst>
              <a:ext uri="{FF2B5EF4-FFF2-40B4-BE49-F238E27FC236}">
                <a16:creationId xmlns:a16="http://schemas.microsoft.com/office/drawing/2014/main" id="{C8B0FF3D-4E16-53F5-8112-B775984F75D0}"/>
              </a:ext>
            </a:extLst>
          </p:cNvPr>
          <p:cNvPicPr>
            <a:picLocks noChangeAspect="1"/>
          </p:cNvPicPr>
          <p:nvPr/>
        </p:nvPicPr>
        <p:blipFill rotWithShape="1">
          <a:blip r:embed="rId5">
            <a:extLst>
              <a:ext uri="{28A0092B-C50C-407E-A947-70E740481C1C}">
                <a14:useLocalDpi xmlns:a14="http://schemas.microsoft.com/office/drawing/2010/main" val="0"/>
              </a:ext>
            </a:extLst>
          </a:blip>
          <a:srcRect l="17317" r="5013"/>
          <a:stretch/>
        </p:blipFill>
        <p:spPr>
          <a:xfrm>
            <a:off x="100484" y="-2030"/>
            <a:ext cx="7666891" cy="6858000"/>
          </a:xfrm>
          <a:prstGeom prst="rect">
            <a:avLst/>
          </a:prstGeom>
        </p:spPr>
      </p:pic>
    </p:spTree>
    <p:extLst>
      <p:ext uri="{BB962C8B-B14F-4D97-AF65-F5344CB8AC3E}">
        <p14:creationId xmlns:p14="http://schemas.microsoft.com/office/powerpoint/2010/main" val="5100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699" y="522513"/>
            <a:ext cx="11091600" cy="5974539"/>
          </a:xfrm>
        </p:spPr>
        <p:txBody>
          <a:bodyPr anchor="ctr">
            <a:normAutofit/>
          </a:bodyPr>
          <a:lstStyle/>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Beautiful Savior, King of creation,</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Son of God and Son of Man!</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Truly I'd love thee, truly I'd serve thee,</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light of my soul, my joy, my crown.</a:t>
            </a:r>
          </a:p>
          <a:p>
            <a:pPr>
              <a:lnSpc>
                <a:spcPct val="130000"/>
              </a:lnSpc>
              <a:spcBef>
                <a:spcPts val="0"/>
              </a:spcBef>
            </a:pPr>
            <a:endParaRPr lang="en-US" sz="4400" dirty="0">
              <a:latin typeface="Lato" panose="020F050202020403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390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513"/>
            <a:ext cx="11897031" cy="5974539"/>
          </a:xfrm>
        </p:spPr>
        <p:txBody>
          <a:bodyPr anchor="ctr">
            <a:normAutofit/>
          </a:bodyPr>
          <a:lstStyle/>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	Fair are the meadows, </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	fair are the woodlands,</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	robed in </a:t>
            </a:r>
            <a:r>
              <a:rPr lang="en-US" sz="4400" dirty="0" err="1">
                <a:latin typeface="Lato" panose="020F0502020204030203" pitchFamily="34" charset="0"/>
                <a:ea typeface="Calibri" panose="020F0502020204030204" pitchFamily="34" charset="0"/>
                <a:cs typeface="Arial" panose="020B0604020202020204" pitchFamily="34" charset="0"/>
              </a:rPr>
              <a:t>flow'rs</a:t>
            </a:r>
            <a:r>
              <a:rPr lang="en-US" sz="4400" dirty="0">
                <a:latin typeface="Lato" panose="020F0502020204030203" pitchFamily="34" charset="0"/>
                <a:ea typeface="Calibri" panose="020F0502020204030204" pitchFamily="34" charset="0"/>
                <a:cs typeface="Arial" panose="020B0604020202020204" pitchFamily="34" charset="0"/>
              </a:rPr>
              <a:t> of blooming spring;</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	Jesus is </a:t>
            </a:r>
            <a:r>
              <a:rPr lang="en-US" sz="4400" dirty="0" err="1">
                <a:latin typeface="Lato" panose="020F0502020204030203" pitchFamily="34" charset="0"/>
                <a:ea typeface="Calibri" panose="020F0502020204030204" pitchFamily="34" charset="0"/>
                <a:cs typeface="Arial" panose="020B0604020202020204" pitchFamily="34" charset="0"/>
              </a:rPr>
              <a:t>fairer,Jesus</a:t>
            </a:r>
            <a:r>
              <a:rPr lang="en-US" sz="4400" dirty="0">
                <a:latin typeface="Lato" panose="020F0502020204030203" pitchFamily="34" charset="0"/>
                <a:ea typeface="Calibri" panose="020F0502020204030204" pitchFamily="34" charset="0"/>
                <a:cs typeface="Arial" panose="020B0604020202020204" pitchFamily="34" charset="0"/>
              </a:rPr>
              <a:t> is purer,</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	he makes our sorrowing spirit sing.</a:t>
            </a:r>
          </a:p>
          <a:p>
            <a:pPr>
              <a:lnSpc>
                <a:spcPct val="130000"/>
              </a:lnSpc>
              <a:spcBef>
                <a:spcPts val="0"/>
              </a:spcBef>
            </a:pPr>
            <a:endParaRPr lang="en-US" sz="4400" dirty="0">
              <a:latin typeface="Lato" panose="020F050202020403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883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0807" y="996165"/>
            <a:ext cx="10537165" cy="5224794"/>
          </a:xfrm>
        </p:spPr>
        <p:txBody>
          <a:bodyPr anchor="ctr">
            <a:normAutofit/>
          </a:bodyPr>
          <a:lstStyle/>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Fair is the sunshine, fair is the moonlight,</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bright the sparkling stars on high;</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Jesus shines brighter, Jesus shines purer</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than all the angels in the sky.</a:t>
            </a:r>
          </a:p>
          <a:p>
            <a:pPr>
              <a:lnSpc>
                <a:spcPct val="13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a:t>
            </a:r>
          </a:p>
          <a:p>
            <a:pPr>
              <a:lnSpc>
                <a:spcPct val="130000"/>
              </a:lnSpc>
              <a:spcBef>
                <a:spcPts val="0"/>
              </a:spcBef>
            </a:pPr>
            <a:endParaRPr lang="en-US" sz="4400" dirty="0">
              <a:latin typeface="Lato" panose="020F050202020403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828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4500" y="787984"/>
            <a:ext cx="11091600" cy="5974539"/>
          </a:xfrm>
        </p:spPr>
        <p:txBody>
          <a:bodyPr anchor="ctr">
            <a:normAutofit/>
          </a:bodyPr>
          <a:lstStyle/>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Beautiful Savior, Lord of the nations,</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Son of God and Son of Man!</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Glory and honor, praise, adoration,</a:t>
            </a:r>
          </a:p>
          <a:p>
            <a:pPr>
              <a:lnSpc>
                <a:spcPct val="150000"/>
              </a:lnSpc>
              <a:spcBef>
                <a:spcPts val="0"/>
              </a:spcBef>
            </a:pPr>
            <a:r>
              <a:rPr lang="en-US" sz="4400" dirty="0">
                <a:latin typeface="Lato" panose="020F0502020204030203" pitchFamily="34" charset="0"/>
                <a:ea typeface="Calibri" panose="020F0502020204030204" pitchFamily="34" charset="0"/>
                <a:cs typeface="Arial" panose="020B0604020202020204" pitchFamily="34" charset="0"/>
              </a:rPr>
              <a:t>now and forevermore be thine!</a:t>
            </a:r>
          </a:p>
          <a:p>
            <a:pPr>
              <a:lnSpc>
                <a:spcPct val="130000"/>
              </a:lnSpc>
              <a:spcBef>
                <a:spcPts val="0"/>
              </a:spcBef>
            </a:pPr>
            <a:endParaRPr lang="en-US" sz="4400" dirty="0">
              <a:latin typeface="Lato" panose="020F0502020204030203" pitchFamily="34" charset="0"/>
              <a:ea typeface="Calibri" panose="020F0502020204030204" pitchFamily="34" charset="0"/>
              <a:cs typeface="Arial" panose="020B0604020202020204" pitchFamily="34" charset="0"/>
            </a:endParaRPr>
          </a:p>
          <a:p>
            <a:pPr>
              <a:lnSpc>
                <a:spcPct val="130000"/>
              </a:lnSpc>
              <a:spcBef>
                <a:spcPts val="0"/>
              </a:spcBef>
            </a:pPr>
            <a:endParaRPr lang="en-US" sz="4400" dirty="0">
              <a:latin typeface="Lato" panose="020F050202020403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311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8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56F5-C7E8-4F16-B302-21E4B77A8552}"/>
              </a:ext>
            </a:extLst>
          </p:cNvPr>
          <p:cNvSpPr>
            <a:spLocks noGrp="1"/>
          </p:cNvSpPr>
          <p:nvPr>
            <p:ph type="title"/>
          </p:nvPr>
        </p:nvSpPr>
        <p:spPr>
          <a:xfrm>
            <a:off x="1112126" y="413070"/>
            <a:ext cx="9967745" cy="998621"/>
          </a:xfrm>
        </p:spPr>
        <p:txBody>
          <a:bodyPr>
            <a:normAutofit/>
          </a:bodyPr>
          <a:lstStyle/>
          <a:p>
            <a:pPr algn="ctr"/>
            <a:r>
              <a:rPr lang="en-US" sz="4000" dirty="0">
                <a:latin typeface="Lato Black" panose="020F0A02020204030203" pitchFamily="34" charset="0"/>
              </a:rPr>
              <a:t>Apostles’ Creed (</a:t>
            </a:r>
            <a:r>
              <a:rPr lang="en-US" sz="4000" dirty="0" err="1">
                <a:latin typeface="Lato Black" panose="020F0A02020204030203" pitchFamily="34" charset="0"/>
              </a:rPr>
              <a:t>pg</a:t>
            </a:r>
            <a:r>
              <a:rPr lang="en-US" sz="4000" dirty="0">
                <a:latin typeface="Lato Black" panose="020F0A02020204030203" pitchFamily="34" charset="0"/>
              </a:rPr>
              <a:t> 105)</a:t>
            </a:r>
          </a:p>
        </p:txBody>
      </p:sp>
      <p:sp>
        <p:nvSpPr>
          <p:cNvPr id="3" name="Text Placeholder 2">
            <a:extLst>
              <a:ext uri="{FF2B5EF4-FFF2-40B4-BE49-F238E27FC236}">
                <a16:creationId xmlns:a16="http://schemas.microsoft.com/office/drawing/2014/main" id="{FEC425D2-E839-432A-927A-EA902CC40D50}"/>
              </a:ext>
            </a:extLst>
          </p:cNvPr>
          <p:cNvSpPr>
            <a:spLocks noGrp="1"/>
          </p:cNvSpPr>
          <p:nvPr>
            <p:ph type="body" idx="1"/>
          </p:nvPr>
        </p:nvSpPr>
        <p:spPr>
          <a:xfrm>
            <a:off x="614596" y="1169233"/>
            <a:ext cx="10732957" cy="5156616"/>
          </a:xfrm>
        </p:spPr>
        <p:txBody>
          <a:bodyPr>
            <a:normAutofit/>
          </a:bodyPr>
          <a:lstStyle/>
          <a:p>
            <a:pPr algn="ctr"/>
            <a:endParaRPr lang="en-US" sz="4000" b="1" dirty="0">
              <a:solidFill>
                <a:schemeClr val="tx1"/>
              </a:solidFill>
              <a:latin typeface="Lato  "/>
            </a:endParaRPr>
          </a:p>
          <a:p>
            <a:pPr algn="ctr"/>
            <a:endParaRPr lang="en-US" sz="4000" b="1" dirty="0">
              <a:solidFill>
                <a:schemeClr val="tx1"/>
              </a:solidFill>
              <a:latin typeface="Lato  "/>
            </a:endParaRPr>
          </a:p>
          <a:p>
            <a:pPr algn="ctr"/>
            <a:endParaRPr lang="en-US" sz="4000" b="1" dirty="0">
              <a:solidFill>
                <a:schemeClr val="tx1"/>
              </a:solidFill>
              <a:latin typeface="Lato  "/>
            </a:endParaRPr>
          </a:p>
          <a:p>
            <a:pPr algn="ctr"/>
            <a:r>
              <a:rPr lang="en-US" sz="4800" b="1" dirty="0">
                <a:solidFill>
                  <a:schemeClr val="tx1"/>
                </a:solidFill>
                <a:latin typeface="Lato  "/>
              </a:rPr>
              <a:t>I believe in God, the Father almighty, </a:t>
            </a:r>
          </a:p>
          <a:p>
            <a:pPr algn="ctr"/>
            <a:r>
              <a:rPr lang="en-US" sz="4800" b="1" dirty="0">
                <a:solidFill>
                  <a:schemeClr val="tx1"/>
                </a:solidFill>
                <a:latin typeface="Lato  "/>
              </a:rPr>
              <a:t>creator of heaven and earth.</a:t>
            </a:r>
          </a:p>
          <a:p>
            <a:endParaRPr lang="en-US" sz="4800" dirty="0">
              <a:solidFill>
                <a:schemeClr val="tx1"/>
              </a:solidFill>
              <a:latin typeface="Lato  "/>
            </a:endParaRPr>
          </a:p>
          <a:p>
            <a:pPr algn="l"/>
            <a:endParaRPr lang="en-US" sz="4800" b="1" i="0" dirty="0">
              <a:solidFill>
                <a:schemeClr val="tx1"/>
              </a:solidFill>
              <a:effectLst/>
              <a:latin typeface="Lato  "/>
            </a:endParaRPr>
          </a:p>
          <a:p>
            <a:pPr algn="l"/>
            <a:endParaRPr lang="en-US" sz="2400" b="1" dirty="0">
              <a:solidFill>
                <a:schemeClr val="tx1"/>
              </a:solidFill>
              <a:latin typeface="Lato  "/>
            </a:endParaRPr>
          </a:p>
          <a:p>
            <a:pPr algn="l"/>
            <a:endParaRPr lang="en-US" sz="2400" b="0" i="0" dirty="0">
              <a:solidFill>
                <a:schemeClr val="bg1"/>
              </a:solidFill>
              <a:effectLst/>
              <a:latin typeface="Lato  "/>
            </a:endParaRPr>
          </a:p>
          <a:p>
            <a:endParaRPr lang="en-US" dirty="0"/>
          </a:p>
        </p:txBody>
      </p:sp>
    </p:spTree>
    <p:extLst>
      <p:ext uri="{BB962C8B-B14F-4D97-AF65-F5344CB8AC3E}">
        <p14:creationId xmlns:p14="http://schemas.microsoft.com/office/powerpoint/2010/main" val="285907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56F5-C7E8-4F16-B302-21E4B77A8552}"/>
              </a:ext>
            </a:extLst>
          </p:cNvPr>
          <p:cNvSpPr>
            <a:spLocks noGrp="1"/>
          </p:cNvSpPr>
          <p:nvPr>
            <p:ph type="title"/>
          </p:nvPr>
        </p:nvSpPr>
        <p:spPr>
          <a:xfrm>
            <a:off x="823758" y="0"/>
            <a:ext cx="9967745" cy="998621"/>
          </a:xfrm>
        </p:spPr>
        <p:txBody>
          <a:bodyPr/>
          <a:lstStyle/>
          <a:p>
            <a:pPr algn="ctr"/>
            <a:r>
              <a:rPr lang="en-US" dirty="0">
                <a:latin typeface="Lato Black" panose="020F0A02020204030203" pitchFamily="34" charset="0"/>
              </a:rPr>
              <a:t>Apostles’ Creed (</a:t>
            </a:r>
            <a:r>
              <a:rPr lang="en-US" dirty="0" err="1">
                <a:latin typeface="Lato Black" panose="020F0A02020204030203" pitchFamily="34" charset="0"/>
              </a:rPr>
              <a:t>pg</a:t>
            </a:r>
            <a:r>
              <a:rPr lang="en-US" dirty="0">
                <a:latin typeface="Lato Black" panose="020F0A02020204030203" pitchFamily="34" charset="0"/>
              </a:rPr>
              <a:t> 105)</a:t>
            </a:r>
          </a:p>
        </p:txBody>
      </p:sp>
      <p:sp>
        <p:nvSpPr>
          <p:cNvPr id="3" name="Text Placeholder 2">
            <a:extLst>
              <a:ext uri="{FF2B5EF4-FFF2-40B4-BE49-F238E27FC236}">
                <a16:creationId xmlns:a16="http://schemas.microsoft.com/office/drawing/2014/main" id="{FEC425D2-E839-432A-927A-EA902CC40D50}"/>
              </a:ext>
            </a:extLst>
          </p:cNvPr>
          <p:cNvSpPr>
            <a:spLocks noGrp="1"/>
          </p:cNvSpPr>
          <p:nvPr>
            <p:ph type="body" idx="1"/>
          </p:nvPr>
        </p:nvSpPr>
        <p:spPr>
          <a:xfrm>
            <a:off x="395840" y="822158"/>
            <a:ext cx="11161576" cy="5713553"/>
          </a:xfrm>
        </p:spPr>
        <p:txBody>
          <a:bodyPr>
            <a:normAutofit/>
          </a:bodyPr>
          <a:lstStyle/>
          <a:p>
            <a:pPr>
              <a:lnSpc>
                <a:spcPct val="120000"/>
              </a:lnSpc>
            </a:pPr>
            <a:r>
              <a:rPr lang="en-US" sz="4400" b="1" dirty="0">
                <a:solidFill>
                  <a:schemeClr val="tx1"/>
                </a:solidFill>
                <a:latin typeface="Lato  "/>
              </a:rPr>
              <a:t>I believe in Jesus Christ, God’s only Son, our Lord, who was conceived by the Holy Spirit, born of the virgin Mary, suffered under Pontius Pilate, was crucified, died, and was buried; </a:t>
            </a:r>
            <a:endParaRPr lang="en-US" sz="4400" b="1" i="0" dirty="0">
              <a:solidFill>
                <a:schemeClr val="bg1"/>
              </a:solidFill>
              <a:effectLst/>
              <a:latin typeface="Lato  "/>
            </a:endParaRPr>
          </a:p>
        </p:txBody>
      </p:sp>
    </p:spTree>
    <p:extLst>
      <p:ext uri="{BB962C8B-B14F-4D97-AF65-F5344CB8AC3E}">
        <p14:creationId xmlns:p14="http://schemas.microsoft.com/office/powerpoint/2010/main" val="102049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56F5-C7E8-4F16-B302-21E4B77A8552}"/>
              </a:ext>
            </a:extLst>
          </p:cNvPr>
          <p:cNvSpPr>
            <a:spLocks noGrp="1"/>
          </p:cNvSpPr>
          <p:nvPr>
            <p:ph type="title"/>
          </p:nvPr>
        </p:nvSpPr>
        <p:spPr>
          <a:xfrm>
            <a:off x="823758" y="0"/>
            <a:ext cx="9967745" cy="998621"/>
          </a:xfrm>
        </p:spPr>
        <p:txBody>
          <a:bodyPr/>
          <a:lstStyle/>
          <a:p>
            <a:pPr algn="ctr"/>
            <a:r>
              <a:rPr lang="en-US" dirty="0">
                <a:latin typeface="Lato Black" panose="020F0A02020204030203" pitchFamily="34" charset="0"/>
              </a:rPr>
              <a:t>Apostles’ Creed (</a:t>
            </a:r>
            <a:r>
              <a:rPr lang="en-US" dirty="0" err="1">
                <a:latin typeface="Lato Black" panose="020F0A02020204030203" pitchFamily="34" charset="0"/>
              </a:rPr>
              <a:t>pg</a:t>
            </a:r>
            <a:r>
              <a:rPr lang="en-US" dirty="0">
                <a:latin typeface="Lato Black" panose="020F0A02020204030203" pitchFamily="34" charset="0"/>
              </a:rPr>
              <a:t> 105)</a:t>
            </a:r>
          </a:p>
        </p:txBody>
      </p:sp>
      <p:sp>
        <p:nvSpPr>
          <p:cNvPr id="3" name="Text Placeholder 2">
            <a:extLst>
              <a:ext uri="{FF2B5EF4-FFF2-40B4-BE49-F238E27FC236}">
                <a16:creationId xmlns:a16="http://schemas.microsoft.com/office/drawing/2014/main" id="{FEC425D2-E839-432A-927A-EA902CC40D50}"/>
              </a:ext>
            </a:extLst>
          </p:cNvPr>
          <p:cNvSpPr>
            <a:spLocks noGrp="1"/>
          </p:cNvSpPr>
          <p:nvPr>
            <p:ph type="body" idx="1"/>
          </p:nvPr>
        </p:nvSpPr>
        <p:spPr>
          <a:xfrm>
            <a:off x="684210" y="1025386"/>
            <a:ext cx="10823580" cy="5213683"/>
          </a:xfrm>
        </p:spPr>
        <p:txBody>
          <a:bodyPr>
            <a:normAutofit/>
          </a:bodyPr>
          <a:lstStyle/>
          <a:p>
            <a:pPr>
              <a:lnSpc>
                <a:spcPct val="120000"/>
              </a:lnSpc>
            </a:pPr>
            <a:r>
              <a:rPr lang="en-US" sz="4400" b="1" dirty="0">
                <a:solidFill>
                  <a:schemeClr val="tx1"/>
                </a:solidFill>
                <a:latin typeface="Lato  "/>
              </a:rPr>
              <a:t>he descended to the dead. On the third day he rose again; he ascended into heaven, he is seated at the right hand of the Father, and he will come to judge the living and the dead.</a:t>
            </a:r>
            <a:endParaRPr lang="en-US" sz="4400" b="1" i="0" dirty="0">
              <a:solidFill>
                <a:schemeClr val="bg1"/>
              </a:solidFill>
              <a:effectLst/>
              <a:latin typeface="Lato  "/>
            </a:endParaRPr>
          </a:p>
        </p:txBody>
      </p:sp>
    </p:spTree>
    <p:extLst>
      <p:ext uri="{BB962C8B-B14F-4D97-AF65-F5344CB8AC3E}">
        <p14:creationId xmlns:p14="http://schemas.microsoft.com/office/powerpoint/2010/main" val="427522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56F5-C7E8-4F16-B302-21E4B77A8552}"/>
              </a:ext>
            </a:extLst>
          </p:cNvPr>
          <p:cNvSpPr>
            <a:spLocks noGrp="1"/>
          </p:cNvSpPr>
          <p:nvPr>
            <p:ph type="title"/>
          </p:nvPr>
        </p:nvSpPr>
        <p:spPr>
          <a:xfrm>
            <a:off x="833503" y="127034"/>
            <a:ext cx="9967745" cy="998621"/>
          </a:xfrm>
        </p:spPr>
        <p:txBody>
          <a:bodyPr>
            <a:normAutofit/>
          </a:bodyPr>
          <a:lstStyle/>
          <a:p>
            <a:pPr algn="ctr"/>
            <a:r>
              <a:rPr lang="en-US" sz="4000" dirty="0">
                <a:latin typeface="Lato Black" panose="020F0A02020204030203" pitchFamily="34" charset="0"/>
              </a:rPr>
              <a:t>Apostles’ Creed (</a:t>
            </a:r>
            <a:r>
              <a:rPr lang="en-US" sz="4000" dirty="0" err="1">
                <a:latin typeface="Lato Black" panose="020F0A02020204030203" pitchFamily="34" charset="0"/>
              </a:rPr>
              <a:t>pg</a:t>
            </a:r>
            <a:r>
              <a:rPr lang="en-US" sz="4000" dirty="0">
                <a:latin typeface="Lato Black" panose="020F0A02020204030203" pitchFamily="34" charset="0"/>
              </a:rPr>
              <a:t> 105)</a:t>
            </a:r>
          </a:p>
        </p:txBody>
      </p:sp>
      <p:sp>
        <p:nvSpPr>
          <p:cNvPr id="3" name="Text Placeholder 2">
            <a:extLst>
              <a:ext uri="{FF2B5EF4-FFF2-40B4-BE49-F238E27FC236}">
                <a16:creationId xmlns:a16="http://schemas.microsoft.com/office/drawing/2014/main" id="{FEC425D2-E839-432A-927A-EA902CC40D50}"/>
              </a:ext>
            </a:extLst>
          </p:cNvPr>
          <p:cNvSpPr>
            <a:spLocks noGrp="1"/>
          </p:cNvSpPr>
          <p:nvPr>
            <p:ph type="body" idx="1"/>
          </p:nvPr>
        </p:nvSpPr>
        <p:spPr>
          <a:xfrm>
            <a:off x="614597" y="626344"/>
            <a:ext cx="10743900" cy="5668583"/>
          </a:xfrm>
        </p:spPr>
        <p:txBody>
          <a:bodyPr>
            <a:normAutofit/>
          </a:bodyPr>
          <a:lstStyle/>
          <a:p>
            <a:pPr>
              <a:lnSpc>
                <a:spcPct val="150000"/>
              </a:lnSpc>
            </a:pPr>
            <a:r>
              <a:rPr lang="en-US" sz="4400" b="1" dirty="0">
                <a:solidFill>
                  <a:schemeClr val="tx1"/>
                </a:solidFill>
                <a:latin typeface="Lato  "/>
              </a:rPr>
              <a:t>I believe in the Holy Spirit, the holy catholic church, the communion of saints,</a:t>
            </a:r>
            <a:r>
              <a:rPr lang="en-US" sz="4400" dirty="0">
                <a:solidFill>
                  <a:schemeClr val="tx1"/>
                </a:solidFill>
                <a:latin typeface="Lato  "/>
              </a:rPr>
              <a:t> </a:t>
            </a:r>
            <a:r>
              <a:rPr lang="en-US" sz="4400" b="1" dirty="0">
                <a:solidFill>
                  <a:schemeClr val="tx1"/>
                </a:solidFill>
                <a:latin typeface="Lato  "/>
              </a:rPr>
              <a:t>the forgiveness of sins,</a:t>
            </a:r>
            <a:r>
              <a:rPr lang="en-US" sz="4400" dirty="0">
                <a:solidFill>
                  <a:schemeClr val="tx1"/>
                </a:solidFill>
                <a:latin typeface="Lato  "/>
              </a:rPr>
              <a:t> </a:t>
            </a:r>
            <a:r>
              <a:rPr lang="en-US" sz="4400" b="1" dirty="0">
                <a:solidFill>
                  <a:schemeClr val="tx1"/>
                </a:solidFill>
                <a:latin typeface="Lato  "/>
              </a:rPr>
              <a:t>the resurrection of the body,</a:t>
            </a:r>
            <a:r>
              <a:rPr lang="en-US" sz="4400" dirty="0">
                <a:solidFill>
                  <a:schemeClr val="tx1"/>
                </a:solidFill>
                <a:latin typeface="Lato  "/>
              </a:rPr>
              <a:t> </a:t>
            </a:r>
            <a:r>
              <a:rPr lang="en-US" sz="4400" b="1" dirty="0">
                <a:solidFill>
                  <a:schemeClr val="tx1"/>
                </a:solidFill>
                <a:latin typeface="Lato  "/>
              </a:rPr>
              <a:t>and the life everlasting. Amen.</a:t>
            </a:r>
            <a:endParaRPr lang="en-US" sz="4400" b="1" i="0" dirty="0">
              <a:solidFill>
                <a:schemeClr val="tx1"/>
              </a:solidFill>
              <a:effectLst/>
              <a:latin typeface="Lato  "/>
            </a:endParaRPr>
          </a:p>
        </p:txBody>
      </p:sp>
    </p:spTree>
    <p:extLst>
      <p:ext uri="{BB962C8B-B14F-4D97-AF65-F5344CB8AC3E}">
        <p14:creationId xmlns:p14="http://schemas.microsoft.com/office/powerpoint/2010/main" val="286529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86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D8E2-6CCA-7769-9DCD-223B7A876E80}"/>
              </a:ext>
            </a:extLst>
          </p:cNvPr>
          <p:cNvSpPr>
            <a:spLocks noGrp="1"/>
          </p:cNvSpPr>
          <p:nvPr>
            <p:ph type="title"/>
          </p:nvPr>
        </p:nvSpPr>
        <p:spPr>
          <a:xfrm>
            <a:off x="159895" y="2479162"/>
            <a:ext cx="11872209" cy="1379095"/>
          </a:xfrm>
        </p:spPr>
        <p:txBody>
          <a:bodyPr>
            <a:normAutofit fontScale="90000"/>
          </a:bodyPr>
          <a:lstStyle/>
          <a:p>
            <a:pPr>
              <a:lnSpc>
                <a:spcPct val="150000"/>
              </a:lnSpc>
            </a:pPr>
            <a:r>
              <a:rPr lang="en-US" sz="4400" dirty="0">
                <a:latin typeface="Lato Black" panose="020F0A02020204030203" pitchFamily="34" charset="0"/>
              </a:rPr>
              <a:t>CONGREGATIONAL HYMN:   </a:t>
            </a:r>
            <a:br>
              <a:rPr lang="en-US" sz="4400" dirty="0">
                <a:latin typeface="Lato Black" panose="020F0A02020204030203" pitchFamily="34" charset="0"/>
              </a:rPr>
            </a:br>
            <a:br>
              <a:rPr lang="en-US" sz="4400" dirty="0">
                <a:latin typeface="Lato Black" panose="020F0A02020204030203" pitchFamily="34" charset="0"/>
              </a:rPr>
            </a:br>
            <a:r>
              <a:rPr lang="en-US" sz="4400" dirty="0">
                <a:latin typeface="Lato Black" panose="020F0A02020204030203" pitchFamily="34" charset="0"/>
              </a:rPr>
              <a:t>HYMN #850 </a:t>
            </a:r>
            <a:br>
              <a:rPr lang="en-US" sz="4400" dirty="0">
                <a:latin typeface="Lato Black" panose="020F0A02020204030203" pitchFamily="34" charset="0"/>
              </a:rPr>
            </a:br>
            <a:r>
              <a:rPr lang="en-US" sz="4400" dirty="0">
                <a:latin typeface="Lato Black" panose="020F0A02020204030203" pitchFamily="34" charset="0"/>
              </a:rPr>
              <a:t>When in Our Music God Is Glorified</a:t>
            </a:r>
            <a:br>
              <a:rPr lang="en-US" sz="4400" dirty="0">
                <a:latin typeface="Lato Black" panose="020F0A02020204030203" pitchFamily="34" charset="0"/>
              </a:rPr>
            </a:br>
            <a:br>
              <a:rPr lang="en-US" sz="4400" dirty="0">
                <a:latin typeface="Lato Black" panose="020F0A02020204030203" pitchFamily="34" charset="0"/>
              </a:rPr>
            </a:br>
            <a:endParaRPr lang="en-US" sz="4400" dirty="0">
              <a:latin typeface="Lato Black" panose="020F0A02020204030203" pitchFamily="34" charset="0"/>
            </a:endParaRPr>
          </a:p>
        </p:txBody>
      </p:sp>
    </p:spTree>
    <p:extLst>
      <p:ext uri="{BB962C8B-B14F-4D97-AF65-F5344CB8AC3E}">
        <p14:creationId xmlns:p14="http://schemas.microsoft.com/office/powerpoint/2010/main" val="134141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543" y="160422"/>
            <a:ext cx="11795868" cy="6405270"/>
          </a:xfrm>
        </p:spPr>
        <p:txBody>
          <a:bodyPr anchor="ctr">
            <a:noAutofit/>
          </a:bodyPr>
          <a:lstStyle/>
          <a:p>
            <a:pPr>
              <a:lnSpc>
                <a:spcPct val="200000"/>
              </a:lnSpc>
              <a:spcBef>
                <a:spcPts val="0"/>
              </a:spcBef>
            </a:pPr>
            <a:r>
              <a:rPr lang="en-US" sz="4400" u="sng" cap="none" dirty="0">
                <a:solidFill>
                  <a:schemeClr val="tx1">
                    <a:lumMod val="95000"/>
                  </a:schemeClr>
                </a:solidFill>
                <a:effectLst/>
                <a:latin typeface="Lato Black" panose="020F0A02020204030203" pitchFamily="34" charset="0"/>
                <a:cs typeface="Lato" panose="020F0502020204030203" pitchFamily="34" charset="0"/>
              </a:rPr>
              <a:t>CONGREGATIONAL HYMN</a:t>
            </a:r>
          </a:p>
          <a:p>
            <a:pPr>
              <a:lnSpc>
                <a:spcPct val="200000"/>
              </a:lnSpc>
              <a:spcBef>
                <a:spcPts val="0"/>
              </a:spcBef>
            </a:pPr>
            <a:r>
              <a:rPr lang="en-US" sz="4400" dirty="0">
                <a:solidFill>
                  <a:schemeClr val="tx1">
                    <a:lumMod val="95000"/>
                  </a:schemeClr>
                </a:solidFill>
                <a:effectLst/>
                <a:latin typeface="Lato Black" panose="020F0A02020204030203" pitchFamily="34" charset="0"/>
                <a:cs typeface="Lato" panose="020F0502020204030203" pitchFamily="34" charset="0"/>
              </a:rPr>
              <a:t>All Creatures of Our God and King</a:t>
            </a:r>
            <a:endParaRPr lang="en-US" sz="4400" u="sng" cap="none"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415886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3273" y="389744"/>
            <a:ext cx="11558957" cy="6237223"/>
          </a:xfrm>
        </p:spPr>
        <p:txBody>
          <a:bodyPr anchor="ctr">
            <a:noAutofit/>
          </a:bodyPr>
          <a:lstStyle/>
          <a:p>
            <a:pPr marL="228600" marR="0" indent="-228600">
              <a:lnSpc>
                <a:spcPct val="150000"/>
              </a:lnSpc>
              <a:spcBef>
                <a:spcPts val="0"/>
              </a:spcBef>
              <a:spcAft>
                <a:spcPts val="0"/>
              </a:spcAft>
            </a:pPr>
            <a:r>
              <a:rPr lang="en-US" sz="4400" dirty="0">
                <a:effectLst/>
                <a:latin typeface="Lato" panose="020F0502020204030203" pitchFamily="34" charset="0"/>
                <a:ea typeface="STXingkai" panose="020B0503020204020204" pitchFamily="2" charset="-122"/>
              </a:rPr>
              <a:t>All creatures of our God and King,</a:t>
            </a:r>
          </a:p>
          <a:p>
            <a:pPr marL="228600" marR="0" indent="-228600">
              <a:lnSpc>
                <a:spcPct val="150000"/>
              </a:lnSpc>
              <a:spcBef>
                <a:spcPts val="0"/>
              </a:spcBef>
              <a:spcAft>
                <a:spcPts val="0"/>
              </a:spcAft>
            </a:pPr>
            <a:r>
              <a:rPr lang="en-US" sz="4400" dirty="0">
                <a:effectLst/>
                <a:latin typeface="Lato" panose="020F0502020204030203" pitchFamily="34" charset="0"/>
                <a:ea typeface="STXingkai" panose="020B0503020204020204" pitchFamily="2" charset="-122"/>
              </a:rPr>
              <a:t>Lift up your voice and with us sing,</a:t>
            </a:r>
          </a:p>
          <a:p>
            <a:pPr marL="228600" marR="0" indent="-228600">
              <a:lnSpc>
                <a:spcPct val="150000"/>
              </a:lnSpc>
              <a:spcBef>
                <a:spcPts val="0"/>
              </a:spcBef>
              <a:spcAft>
                <a:spcPts val="0"/>
              </a:spcAft>
            </a:pPr>
            <a:r>
              <a:rPr lang="en-US" sz="4400" dirty="0">
                <a:effectLst/>
                <a:latin typeface="Lato" panose="020F0502020204030203" pitchFamily="34" charset="0"/>
                <a:ea typeface="STXingkai" panose="020B0503020204020204" pitchFamily="2" charset="-122"/>
              </a:rPr>
              <a:t>"Alleluia! Alleluia!"</a:t>
            </a:r>
          </a:p>
        </p:txBody>
      </p:sp>
    </p:spTree>
    <p:extLst>
      <p:ext uri="{BB962C8B-B14F-4D97-AF65-F5344CB8AC3E}">
        <p14:creationId xmlns:p14="http://schemas.microsoft.com/office/powerpoint/2010/main" val="289676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066" y="1193807"/>
            <a:ext cx="11795868" cy="4785018"/>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burning sun with golden beam</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and silver moon with softer gleam.</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 alleluia, alleluia, alleluia!</a:t>
            </a:r>
          </a:p>
          <a:p>
            <a:endParaRPr lang="en-US" sz="4400" dirty="0">
              <a:solidFill>
                <a:schemeClr val="tx1">
                  <a:lumMod val="95000"/>
                </a:schemeClr>
              </a:solidFill>
              <a:effectLst/>
              <a:latin typeface="Lato" panose="020F0502020204030203" pitchFamily="34" charset="0"/>
              <a:cs typeface="Lato" panose="020F0502020204030203" pitchFamily="34" charset="0"/>
            </a:endParaRPr>
          </a:p>
          <a:p>
            <a:endParaRPr lang="en-US" sz="4400" dirty="0">
              <a:solidFill>
                <a:schemeClr val="tx1">
                  <a:lumMod val="95000"/>
                </a:schemeClr>
              </a:solidFill>
              <a:effectLst/>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1016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68" y="431648"/>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rushing wind and breezes soft,</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clouds that ride the winds aloft.</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a:t>
            </a:r>
            <a:endParaRPr lang="en-US" sz="4400"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357999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226" y="176009"/>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rising morn, in praise rejoice,</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lights of evening, find a voice.</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 alleluia, alleluia, alleluia!</a:t>
            </a:r>
            <a:endParaRPr lang="en-US" sz="4400"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396435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226" y="176009"/>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flowing waters, pure and clear,</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Make music for your Lord to hear.</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a:t>
            </a:r>
            <a:endParaRPr lang="en-US" sz="4400"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195133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226" y="176009"/>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O fire so masterful and bright</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Providing us with warmth and light.</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 alleluia, alleluia, alleluia!</a:t>
            </a:r>
            <a:endParaRPr lang="en-US" sz="4400"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118245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68" y="461145"/>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Dear mother earth, who day by day</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Unfolds rich blessings on our way.</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a:t>
            </a:r>
          </a:p>
          <a:p>
            <a:pPr>
              <a:lnSpc>
                <a:spcPct val="150000"/>
              </a:lnSpc>
              <a:spcBef>
                <a:spcPts val="0"/>
              </a:spcBef>
            </a:pPr>
            <a:endParaRPr lang="en-US" sz="4400" dirty="0">
              <a:solidFill>
                <a:schemeClr val="tx1">
                  <a:lumMod val="95000"/>
                </a:schemeClr>
              </a:solidFill>
              <a:effectLst/>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769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68" y="1080577"/>
            <a:ext cx="11400863" cy="5476275"/>
          </a:xfrm>
        </p:spPr>
        <p:txBody>
          <a:bodyPr anchor="ctr">
            <a:noAutofit/>
          </a:bodyPr>
          <a:lstStyle/>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The fruits and </a:t>
            </a:r>
            <a:r>
              <a:rPr lang="en-US" sz="4400" dirty="0" err="1">
                <a:solidFill>
                  <a:schemeClr val="tx1">
                    <a:lumMod val="95000"/>
                  </a:schemeClr>
                </a:solidFill>
                <a:effectLst/>
                <a:latin typeface="Lato" panose="020F0502020204030203" pitchFamily="34" charset="0"/>
                <a:cs typeface="Lato" panose="020F0502020204030203" pitchFamily="34" charset="0"/>
              </a:rPr>
              <a:t>flow’rs</a:t>
            </a:r>
            <a:r>
              <a:rPr lang="en-US" sz="4400" dirty="0">
                <a:solidFill>
                  <a:schemeClr val="tx1">
                    <a:lumMod val="95000"/>
                  </a:schemeClr>
                </a:solidFill>
                <a:effectLst/>
                <a:latin typeface="Lato" panose="020F0502020204030203" pitchFamily="34" charset="0"/>
                <a:cs typeface="Lato" panose="020F0502020204030203" pitchFamily="34" charset="0"/>
              </a:rPr>
              <a:t> that verdant grow,</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Let them God’s praise abundant show.</a:t>
            </a: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Alleluia, alleluia, alleluia, alleluia, alleluia!</a:t>
            </a:r>
          </a:p>
          <a:p>
            <a:pPr>
              <a:lnSpc>
                <a:spcPct val="150000"/>
              </a:lnSpc>
              <a:spcBef>
                <a:spcPts val="0"/>
              </a:spcBef>
            </a:pPr>
            <a:endParaRPr lang="en-US" sz="4400" dirty="0">
              <a:solidFill>
                <a:schemeClr val="tx1">
                  <a:lumMod val="95000"/>
                </a:schemeClr>
              </a:solidFill>
              <a:effectLst/>
              <a:latin typeface="Lato" panose="020F0502020204030203" pitchFamily="34" charset="0"/>
              <a:cs typeface="Lato" panose="020F0502020204030203" pitchFamily="34" charset="0"/>
            </a:endParaRPr>
          </a:p>
          <a:p>
            <a:pPr>
              <a:lnSpc>
                <a:spcPct val="150000"/>
              </a:lnSpc>
              <a:spcBef>
                <a:spcPts val="0"/>
              </a:spcBef>
            </a:pPr>
            <a:r>
              <a:rPr lang="en-US" sz="4400" dirty="0">
                <a:solidFill>
                  <a:schemeClr val="tx1">
                    <a:lumMod val="95000"/>
                  </a:schemeClr>
                </a:solidFill>
                <a:effectLst/>
                <a:latin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08169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3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60AE4-0126-65D4-2043-1F37EB423C24}"/>
              </a:ext>
            </a:extLst>
          </p:cNvPr>
          <p:cNvSpPr>
            <a:spLocks noGrp="1"/>
          </p:cNvSpPr>
          <p:nvPr>
            <p:ph idx="1"/>
          </p:nvPr>
        </p:nvSpPr>
        <p:spPr>
          <a:xfrm>
            <a:off x="399738" y="683301"/>
            <a:ext cx="11392524" cy="5491397"/>
          </a:xfrm>
        </p:spPr>
        <p:txBody>
          <a:bodyPr>
            <a:noAutofit/>
          </a:bodyPr>
          <a:lstStyle/>
          <a:p>
            <a:pPr marL="0" indent="0" algn="ctr">
              <a:lnSpc>
                <a:spcPct val="150000"/>
              </a:lnSpc>
              <a:buNone/>
            </a:pPr>
            <a:r>
              <a:rPr lang="en-US" sz="4400" dirty="0">
                <a:latin typeface="Lato" panose="020F0502020204030203" pitchFamily="34" charset="0"/>
              </a:rPr>
              <a:t>When in our music God is glorified,</a:t>
            </a:r>
          </a:p>
          <a:p>
            <a:pPr marL="0" indent="0" algn="ctr">
              <a:lnSpc>
                <a:spcPct val="150000"/>
              </a:lnSpc>
              <a:buNone/>
            </a:pPr>
            <a:r>
              <a:rPr lang="en-US" sz="4400" dirty="0">
                <a:latin typeface="Lato" panose="020F0502020204030203" pitchFamily="34" charset="0"/>
              </a:rPr>
              <a:t>and adoration leaves no room for pride,</a:t>
            </a:r>
          </a:p>
          <a:p>
            <a:pPr marL="0" indent="0" algn="ctr">
              <a:lnSpc>
                <a:spcPct val="150000"/>
              </a:lnSpc>
              <a:buNone/>
            </a:pPr>
            <a:r>
              <a:rPr lang="en-US" sz="4400" dirty="0">
                <a:latin typeface="Lato" panose="020F0502020204030203" pitchFamily="34" charset="0"/>
              </a:rPr>
              <a:t>it is as though the whole creation cried:</a:t>
            </a:r>
          </a:p>
          <a:p>
            <a:pPr marL="0" indent="0" algn="ctr">
              <a:lnSpc>
                <a:spcPct val="150000"/>
              </a:lnSpc>
              <a:buNone/>
            </a:pPr>
            <a:r>
              <a:rPr lang="en-US" sz="4400" dirty="0">
                <a:latin typeface="Lato" panose="020F0502020204030203" pitchFamily="34" charset="0"/>
              </a:rPr>
              <a:t>Alleluia, alleluia, alleluia!</a:t>
            </a:r>
          </a:p>
          <a:p>
            <a:pPr marL="0" indent="0" algn="ctr">
              <a:lnSpc>
                <a:spcPct val="150000"/>
              </a:lnSpc>
              <a:buNone/>
            </a:pPr>
            <a:endParaRPr lang="en-US" sz="4400" dirty="0">
              <a:latin typeface="Lato" panose="020F0502020204030203" pitchFamily="34" charset="0"/>
            </a:endParaRPr>
          </a:p>
        </p:txBody>
      </p:sp>
    </p:spTree>
    <p:extLst>
      <p:ext uri="{BB962C8B-B14F-4D97-AF65-F5344CB8AC3E}">
        <p14:creationId xmlns:p14="http://schemas.microsoft.com/office/powerpoint/2010/main" val="23451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289" y="564762"/>
            <a:ext cx="10737954" cy="5994816"/>
          </a:xfrm>
        </p:spPr>
        <p:txBody>
          <a:bodyPr anchor="ctr">
            <a:noAutofit/>
          </a:bodyPr>
          <a:lstStyle/>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Our Father, who art in heaven,</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hallowed be thy name,</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thy kingdom come,</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thy will be done,</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on earth as it is in heaven. </a:t>
            </a:r>
          </a:p>
        </p:txBody>
      </p:sp>
      <p:sp>
        <p:nvSpPr>
          <p:cNvPr id="2" name="Title 1">
            <a:extLst>
              <a:ext uri="{FF2B5EF4-FFF2-40B4-BE49-F238E27FC236}">
                <a16:creationId xmlns:a16="http://schemas.microsoft.com/office/drawing/2014/main" id="{A9D7EEE8-019B-AA1F-3059-A05F767AF697}"/>
              </a:ext>
            </a:extLst>
          </p:cNvPr>
          <p:cNvSpPr txBox="1">
            <a:spLocks/>
          </p:cNvSpPr>
          <p:nvPr/>
        </p:nvSpPr>
        <p:spPr>
          <a:xfrm>
            <a:off x="684211" y="298422"/>
            <a:ext cx="10615032" cy="11256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cap="all">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1" u="sng" strike="noStrike" kern="1200" cap="all" spc="0" normalizeH="0" baseline="0" noProof="0" dirty="0">
                <a:ln>
                  <a:noFill/>
                </a:ln>
                <a:gradFill flip="none" rotWithShape="1">
                  <a:gsLst>
                    <a:gs pos="28000">
                      <a:prstClr val="white">
                        <a:lumMod val="93000"/>
                      </a:prstClr>
                    </a:gs>
                    <a:gs pos="0">
                      <a:prstClr val="black">
                        <a:lumMod val="25000"/>
                        <a:lumOff val="75000"/>
                      </a:prstClr>
                    </a:gs>
                    <a:gs pos="100000">
                      <a:srgbClr val="EBEBEB">
                        <a:lumMod val="0"/>
                        <a:lumOff val="100000"/>
                      </a:srgbClr>
                    </a:gs>
                  </a:gsLst>
                  <a:lin ang="4800000" scaled="0"/>
                  <a:tileRect/>
                </a:gradFill>
                <a:effectLst/>
                <a:uLnTx/>
                <a:uFillTx/>
                <a:latin typeface="Lato Black" panose="020F0A02020204030203" pitchFamily="34" charset="0"/>
                <a:ea typeface="+mj-ea"/>
                <a:cs typeface="+mj-cs"/>
              </a:rPr>
              <a:t>The Lord’s Prayer (</a:t>
            </a:r>
            <a:r>
              <a:rPr kumimoji="0" lang="en-US" sz="4000" b="0" i="1" u="sng" strike="noStrike" kern="1200" cap="all" spc="0" normalizeH="0" baseline="0" noProof="0" dirty="0" err="1">
                <a:ln>
                  <a:noFill/>
                </a:ln>
                <a:gradFill flip="none" rotWithShape="1">
                  <a:gsLst>
                    <a:gs pos="28000">
                      <a:prstClr val="white">
                        <a:lumMod val="93000"/>
                      </a:prstClr>
                    </a:gs>
                    <a:gs pos="0">
                      <a:prstClr val="black">
                        <a:lumMod val="25000"/>
                        <a:lumOff val="75000"/>
                      </a:prstClr>
                    </a:gs>
                    <a:gs pos="100000">
                      <a:srgbClr val="EBEBEB">
                        <a:lumMod val="0"/>
                        <a:lumOff val="100000"/>
                      </a:srgbClr>
                    </a:gs>
                  </a:gsLst>
                  <a:lin ang="4800000" scaled="0"/>
                  <a:tileRect/>
                </a:gradFill>
                <a:effectLst/>
                <a:uLnTx/>
                <a:uFillTx/>
                <a:latin typeface="Lato Black" panose="020F0A02020204030203" pitchFamily="34" charset="0"/>
                <a:ea typeface="+mj-ea"/>
                <a:cs typeface="+mj-cs"/>
              </a:rPr>
              <a:t>pg</a:t>
            </a:r>
            <a:r>
              <a:rPr kumimoji="0" lang="en-US" sz="4000" b="0" i="1" u="sng" strike="noStrike" kern="1200" cap="all" spc="0" normalizeH="0" baseline="0" noProof="0" dirty="0">
                <a:ln>
                  <a:noFill/>
                </a:ln>
                <a:gradFill flip="none" rotWithShape="1">
                  <a:gsLst>
                    <a:gs pos="28000">
                      <a:prstClr val="white">
                        <a:lumMod val="93000"/>
                      </a:prstClr>
                    </a:gs>
                    <a:gs pos="0">
                      <a:prstClr val="black">
                        <a:lumMod val="25000"/>
                        <a:lumOff val="75000"/>
                      </a:prstClr>
                    </a:gs>
                    <a:gs pos="100000">
                      <a:srgbClr val="EBEBEB">
                        <a:lumMod val="0"/>
                        <a:lumOff val="100000"/>
                      </a:srgbClr>
                    </a:gs>
                  </a:gsLst>
                  <a:lin ang="4800000" scaled="0"/>
                  <a:tileRect/>
                </a:gradFill>
                <a:effectLst/>
                <a:uLnTx/>
                <a:uFillTx/>
                <a:latin typeface="Lato Black" panose="020F0A02020204030203" pitchFamily="34" charset="0"/>
                <a:ea typeface="+mj-ea"/>
                <a:cs typeface="+mj-cs"/>
              </a:rPr>
              <a:t> 145)</a:t>
            </a:r>
          </a:p>
        </p:txBody>
      </p:sp>
    </p:spTree>
    <p:extLst>
      <p:ext uri="{BB962C8B-B14F-4D97-AF65-F5344CB8AC3E}">
        <p14:creationId xmlns:p14="http://schemas.microsoft.com/office/powerpoint/2010/main" val="23221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289" y="564762"/>
            <a:ext cx="10737954" cy="5994816"/>
          </a:xfrm>
        </p:spPr>
        <p:txBody>
          <a:bodyPr anchor="ctr">
            <a:noAutofit/>
          </a:bodyPr>
          <a:lstStyle/>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Give us this day our daily bread;</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and forgive us our trespasses,</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as we forgive those</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who trespass against us;</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and lead us not into temptation,</a:t>
            </a:r>
          </a:p>
          <a:p>
            <a:pPr algn="l">
              <a:lnSpc>
                <a:spcPct val="120000"/>
              </a:lnSpc>
            </a:pPr>
            <a:r>
              <a:rPr lang="en-US" sz="4200" cap="none" dirty="0">
                <a:solidFill>
                  <a:schemeClr val="tx1">
                    <a:lumMod val="95000"/>
                  </a:schemeClr>
                </a:solidFill>
                <a:effectLst/>
                <a:latin typeface="Lato" panose="020F0502020204030203" pitchFamily="34" charset="0"/>
                <a:cs typeface="Lato" panose="020F0502020204030203" pitchFamily="34" charset="0"/>
              </a:rPr>
              <a:t>but deliver us from evil.</a:t>
            </a:r>
          </a:p>
        </p:txBody>
      </p:sp>
    </p:spTree>
    <p:extLst>
      <p:ext uri="{BB962C8B-B14F-4D97-AF65-F5344CB8AC3E}">
        <p14:creationId xmlns:p14="http://schemas.microsoft.com/office/powerpoint/2010/main" val="337139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289" y="564762"/>
            <a:ext cx="10737954" cy="5994816"/>
          </a:xfrm>
        </p:spPr>
        <p:txBody>
          <a:bodyPr anchor="ctr">
            <a:noAutofit/>
          </a:bodyPr>
          <a:lstStyle/>
          <a:p>
            <a:pPr algn="l">
              <a:lnSpc>
                <a:spcPct val="120000"/>
              </a:lnSpc>
            </a:pPr>
            <a:r>
              <a:rPr lang="en-US" sz="4400" cap="none" dirty="0">
                <a:solidFill>
                  <a:schemeClr val="tx1">
                    <a:lumMod val="95000"/>
                  </a:schemeClr>
                </a:solidFill>
                <a:effectLst/>
                <a:latin typeface="Lato" panose="020F0502020204030203" pitchFamily="34" charset="0"/>
                <a:cs typeface="Lato" panose="020F0502020204030203" pitchFamily="34" charset="0"/>
              </a:rPr>
              <a:t>For thine is the kingdom,</a:t>
            </a:r>
          </a:p>
          <a:p>
            <a:pPr algn="l">
              <a:lnSpc>
                <a:spcPct val="120000"/>
              </a:lnSpc>
            </a:pPr>
            <a:r>
              <a:rPr lang="en-US" sz="4400" cap="none" dirty="0">
                <a:solidFill>
                  <a:schemeClr val="tx1">
                    <a:lumMod val="95000"/>
                  </a:schemeClr>
                </a:solidFill>
                <a:effectLst/>
                <a:latin typeface="Lato" panose="020F0502020204030203" pitchFamily="34" charset="0"/>
                <a:cs typeface="Lato" panose="020F0502020204030203" pitchFamily="34" charset="0"/>
              </a:rPr>
              <a:t>and the power, and the glory,</a:t>
            </a:r>
          </a:p>
          <a:p>
            <a:pPr algn="l">
              <a:lnSpc>
                <a:spcPct val="120000"/>
              </a:lnSpc>
            </a:pPr>
            <a:r>
              <a:rPr lang="en-US" sz="4400" cap="none" dirty="0">
                <a:solidFill>
                  <a:schemeClr val="tx1">
                    <a:lumMod val="95000"/>
                  </a:schemeClr>
                </a:solidFill>
                <a:effectLst/>
                <a:latin typeface="Lato" panose="020F0502020204030203" pitchFamily="34" charset="0"/>
                <a:cs typeface="Lato" panose="020F0502020204030203" pitchFamily="34" charset="0"/>
              </a:rPr>
              <a:t>forever and ever. </a:t>
            </a:r>
          </a:p>
          <a:p>
            <a:pPr algn="l">
              <a:lnSpc>
                <a:spcPct val="120000"/>
              </a:lnSpc>
            </a:pPr>
            <a:r>
              <a:rPr lang="en-US" sz="4400" cap="none" dirty="0">
                <a:solidFill>
                  <a:schemeClr val="tx1">
                    <a:lumMod val="95000"/>
                  </a:schemeClr>
                </a:solidFill>
                <a:effectLst/>
                <a:latin typeface="Lato" panose="020F0502020204030203" pitchFamily="34" charset="0"/>
                <a:cs typeface="Lato" panose="020F0502020204030203" pitchFamily="34" charset="0"/>
              </a:rPr>
              <a:t>Amen.</a:t>
            </a:r>
          </a:p>
          <a:p>
            <a:pPr>
              <a:lnSpc>
                <a:spcPct val="120000"/>
              </a:lnSpc>
            </a:pPr>
            <a:endParaRPr lang="en-US" sz="4000" cap="none" dirty="0">
              <a:solidFill>
                <a:schemeClr val="tx1">
                  <a:lumMod val="95000"/>
                </a:schemeClr>
              </a:solidFill>
              <a:effectLst/>
              <a:latin typeface="Lato" panose="020F0502020204030203" pitchFamily="34" charset="0"/>
              <a:cs typeface="Lato" panose="020F0502020204030203" pitchFamily="34" charset="0"/>
            </a:endParaRPr>
          </a:p>
          <a:p>
            <a:pPr>
              <a:lnSpc>
                <a:spcPct val="120000"/>
              </a:lnSpc>
            </a:pPr>
            <a:endParaRPr lang="en-US" sz="4000" cap="none" dirty="0">
              <a:solidFill>
                <a:schemeClr val="tx1">
                  <a:lumMod val="95000"/>
                </a:schemeClr>
              </a:solidFill>
              <a:effectLst/>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7274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357" y="1194348"/>
            <a:ext cx="11026108" cy="5476275"/>
          </a:xfrm>
        </p:spPr>
        <p:txBody>
          <a:bodyPr anchor="ctr">
            <a:noAutofit/>
          </a:bodyPr>
          <a:lstStyle/>
          <a:p>
            <a:pPr algn="ctr">
              <a:lnSpc>
                <a:spcPct val="110000"/>
              </a:lnSpc>
            </a:pPr>
            <a:r>
              <a:rPr lang="en-US" sz="4000" cap="none" dirty="0">
                <a:solidFill>
                  <a:schemeClr val="tx1">
                    <a:lumMod val="95000"/>
                  </a:schemeClr>
                </a:solidFill>
                <a:effectLst/>
                <a:latin typeface="Lato Black" panose="020F0A02020204030203" pitchFamily="34" charset="0"/>
                <a:cs typeface="Lato" panose="020F0502020204030203" pitchFamily="34" charset="0"/>
              </a:rPr>
              <a:t> </a:t>
            </a:r>
          </a:p>
          <a:p>
            <a:pPr>
              <a:lnSpc>
                <a:spcPct val="110000"/>
              </a:lnSpc>
            </a:pPr>
            <a:r>
              <a:rPr lang="en-US" sz="4000" cap="none" dirty="0">
                <a:solidFill>
                  <a:schemeClr val="tx1">
                    <a:lumMod val="95000"/>
                  </a:schemeClr>
                </a:solidFill>
                <a:effectLst/>
                <a:latin typeface="Lato Black" panose="020F0A02020204030203" pitchFamily="34" charset="0"/>
                <a:cs typeface="Lato" panose="020F0502020204030203" pitchFamily="34" charset="0"/>
              </a:rPr>
              <a:t>+BENEDICTION</a:t>
            </a:r>
          </a:p>
          <a:p>
            <a:pPr>
              <a:lnSpc>
                <a:spcPct val="120000"/>
              </a:lnSpc>
            </a:pPr>
            <a:r>
              <a:rPr lang="en-US" sz="4000" cap="none" dirty="0">
                <a:solidFill>
                  <a:schemeClr val="tx1">
                    <a:lumMod val="95000"/>
                  </a:schemeClr>
                </a:solidFill>
                <a:effectLst/>
                <a:latin typeface="Lato" panose="020F0502020204030203" pitchFamily="34" charset="0"/>
                <a:cs typeface="Lato" panose="020F0502020204030203" pitchFamily="34" charset="0"/>
              </a:rPr>
              <a:t>L: May the blessing of God our creator, the love of Jesus Christ our redeemer, and the presence of the Holy Spirit the comforter, surround you and sustain you until we gather again.  </a:t>
            </a:r>
          </a:p>
          <a:p>
            <a:pPr>
              <a:lnSpc>
                <a:spcPct val="120000"/>
              </a:lnSpc>
            </a:pPr>
            <a:r>
              <a:rPr lang="en-US" sz="4000" cap="none" dirty="0">
                <a:solidFill>
                  <a:schemeClr val="tx1">
                    <a:lumMod val="95000"/>
                  </a:schemeClr>
                </a:solidFill>
                <a:effectLst/>
                <a:latin typeface="Lato Black" panose="020F0A02020204030203" pitchFamily="34" charset="0"/>
                <a:cs typeface="Lato" panose="020F0502020204030203" pitchFamily="34" charset="0"/>
              </a:rPr>
              <a:t>C: Amen.</a:t>
            </a:r>
          </a:p>
          <a:p>
            <a:pPr algn="ctr">
              <a:lnSpc>
                <a:spcPct val="120000"/>
              </a:lnSpc>
            </a:pPr>
            <a:endParaRPr lang="en-US" sz="4000" cap="none" dirty="0">
              <a:solidFill>
                <a:schemeClr val="tx1">
                  <a:lumMod val="95000"/>
                </a:schemeClr>
              </a:solidFill>
              <a:effectLst/>
              <a:latin typeface="Lato" panose="020F0502020204030203" pitchFamily="34" charset="0"/>
              <a:cs typeface="Lato" panose="020F0502020204030203" pitchFamily="34" charset="0"/>
            </a:endParaRPr>
          </a:p>
          <a:p>
            <a:pPr algn="ctr">
              <a:lnSpc>
                <a:spcPct val="120000"/>
              </a:lnSpc>
            </a:pPr>
            <a:endParaRPr lang="en-US" sz="4000" cap="none" dirty="0">
              <a:solidFill>
                <a:schemeClr val="tx1">
                  <a:lumMod val="95000"/>
                </a:schemeClr>
              </a:solidFill>
              <a:effectLst/>
              <a:latin typeface="Lato Black" panose="020F0A02020204030203" pitchFamily="34" charset="0"/>
              <a:cs typeface="Lato" panose="020F0502020204030203" pitchFamily="34" charset="0"/>
            </a:endParaRPr>
          </a:p>
        </p:txBody>
      </p:sp>
    </p:spTree>
    <p:extLst>
      <p:ext uri="{BB962C8B-B14F-4D97-AF65-F5344CB8AC3E}">
        <p14:creationId xmlns:p14="http://schemas.microsoft.com/office/powerpoint/2010/main" val="89786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60AE4-0126-65D4-2043-1F37EB423C24}"/>
              </a:ext>
            </a:extLst>
          </p:cNvPr>
          <p:cNvSpPr>
            <a:spLocks noGrp="1"/>
          </p:cNvSpPr>
          <p:nvPr>
            <p:ph idx="1"/>
          </p:nvPr>
        </p:nvSpPr>
        <p:spPr>
          <a:xfrm>
            <a:off x="399738" y="1243954"/>
            <a:ext cx="11392524" cy="4370092"/>
          </a:xfrm>
        </p:spPr>
        <p:txBody>
          <a:bodyPr>
            <a:noAutofit/>
          </a:bodyPr>
          <a:lstStyle/>
          <a:p>
            <a:pPr marL="0" indent="0" algn="ctr">
              <a:lnSpc>
                <a:spcPct val="150000"/>
              </a:lnSpc>
              <a:buNone/>
            </a:pPr>
            <a:r>
              <a:rPr lang="en-US" sz="4400" dirty="0">
                <a:latin typeface="Lato" panose="020F0502020204030203" pitchFamily="34" charset="0"/>
              </a:rPr>
              <a:t>How oft, in making music, we have found</a:t>
            </a:r>
          </a:p>
          <a:p>
            <a:pPr marL="0" indent="0" algn="ctr">
              <a:lnSpc>
                <a:spcPct val="150000"/>
              </a:lnSpc>
              <a:buNone/>
            </a:pPr>
            <a:r>
              <a:rPr lang="en-US" sz="4400" dirty="0">
                <a:latin typeface="Lato" panose="020F0502020204030203" pitchFamily="34" charset="0"/>
              </a:rPr>
              <a:t>a new dimension in the world of sound,</a:t>
            </a:r>
          </a:p>
          <a:p>
            <a:pPr marL="0" indent="0" algn="ctr">
              <a:lnSpc>
                <a:spcPct val="150000"/>
              </a:lnSpc>
              <a:buNone/>
            </a:pPr>
            <a:r>
              <a:rPr lang="en-US" sz="4400" dirty="0">
                <a:latin typeface="Lato" panose="020F0502020204030203" pitchFamily="34" charset="0"/>
              </a:rPr>
              <a:t>as worship moved us to a more profound</a:t>
            </a:r>
          </a:p>
          <a:p>
            <a:pPr marL="0" indent="0" algn="ctr">
              <a:lnSpc>
                <a:spcPct val="150000"/>
              </a:lnSpc>
              <a:buNone/>
            </a:pPr>
            <a:r>
              <a:rPr lang="en-US" sz="4400" dirty="0">
                <a:latin typeface="Lato" panose="020F0502020204030203" pitchFamily="34" charset="0"/>
              </a:rPr>
              <a:t>Alleluia, alleluia, alleluia!</a:t>
            </a:r>
          </a:p>
          <a:p>
            <a:pPr marL="0" indent="0" algn="ctr">
              <a:lnSpc>
                <a:spcPct val="150000"/>
              </a:lnSpc>
              <a:buNone/>
            </a:pPr>
            <a:endParaRPr lang="en-US" sz="4400" dirty="0">
              <a:latin typeface="Lato" panose="020F0502020204030203" pitchFamily="34" charset="0"/>
            </a:endParaRPr>
          </a:p>
        </p:txBody>
      </p:sp>
    </p:spTree>
    <p:extLst>
      <p:ext uri="{BB962C8B-B14F-4D97-AF65-F5344CB8AC3E}">
        <p14:creationId xmlns:p14="http://schemas.microsoft.com/office/powerpoint/2010/main" val="216560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60AE4-0126-65D4-2043-1F37EB423C24}"/>
              </a:ext>
            </a:extLst>
          </p:cNvPr>
          <p:cNvSpPr>
            <a:spLocks noGrp="1"/>
          </p:cNvSpPr>
          <p:nvPr>
            <p:ph idx="1"/>
          </p:nvPr>
        </p:nvSpPr>
        <p:spPr>
          <a:xfrm>
            <a:off x="399738" y="683301"/>
            <a:ext cx="11392524" cy="5491397"/>
          </a:xfrm>
        </p:spPr>
        <p:txBody>
          <a:bodyPr>
            <a:noAutofit/>
          </a:bodyPr>
          <a:lstStyle/>
          <a:p>
            <a:pPr marL="0" indent="0" algn="ctr">
              <a:lnSpc>
                <a:spcPct val="150000"/>
              </a:lnSpc>
              <a:buNone/>
            </a:pPr>
            <a:r>
              <a:rPr lang="en-US" sz="4400" dirty="0">
                <a:latin typeface="Lato" panose="020F0502020204030203" pitchFamily="34" charset="0"/>
              </a:rPr>
              <a:t>So has the church, in liturgy and song,</a:t>
            </a:r>
          </a:p>
          <a:p>
            <a:pPr marL="0" indent="0" algn="ctr">
              <a:lnSpc>
                <a:spcPct val="150000"/>
              </a:lnSpc>
              <a:buNone/>
            </a:pPr>
            <a:r>
              <a:rPr lang="en-US" sz="4400" dirty="0">
                <a:latin typeface="Lato" panose="020F0502020204030203" pitchFamily="34" charset="0"/>
              </a:rPr>
              <a:t>in faith and love, through centuries of wrong,</a:t>
            </a:r>
          </a:p>
          <a:p>
            <a:pPr marL="0" indent="0" algn="ctr">
              <a:lnSpc>
                <a:spcPct val="150000"/>
              </a:lnSpc>
              <a:buNone/>
            </a:pPr>
            <a:r>
              <a:rPr lang="en-US" sz="4400" dirty="0">
                <a:latin typeface="Lato" panose="020F0502020204030203" pitchFamily="34" charset="0"/>
              </a:rPr>
              <a:t>borne witness to the truth in </a:t>
            </a:r>
            <a:r>
              <a:rPr lang="en-US" sz="4400" dirty="0" err="1">
                <a:latin typeface="Lato" panose="020F0502020204030203" pitchFamily="34" charset="0"/>
              </a:rPr>
              <a:t>ev'ry</a:t>
            </a:r>
            <a:r>
              <a:rPr lang="en-US" sz="4400" dirty="0">
                <a:latin typeface="Lato" panose="020F0502020204030203" pitchFamily="34" charset="0"/>
              </a:rPr>
              <a:t> tongue:</a:t>
            </a:r>
          </a:p>
          <a:p>
            <a:pPr marL="0" indent="0" algn="ctr">
              <a:lnSpc>
                <a:spcPct val="150000"/>
              </a:lnSpc>
              <a:buNone/>
            </a:pPr>
            <a:r>
              <a:rPr lang="en-US" sz="4400" dirty="0">
                <a:latin typeface="Lato" panose="020F0502020204030203" pitchFamily="34" charset="0"/>
              </a:rPr>
              <a:t>Alleluia, alleluia, alleluia!</a:t>
            </a:r>
          </a:p>
        </p:txBody>
      </p:sp>
    </p:spTree>
    <p:extLst>
      <p:ext uri="{BB962C8B-B14F-4D97-AF65-F5344CB8AC3E}">
        <p14:creationId xmlns:p14="http://schemas.microsoft.com/office/powerpoint/2010/main" val="55330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60AE4-0126-65D4-2043-1F37EB423C24}"/>
              </a:ext>
            </a:extLst>
          </p:cNvPr>
          <p:cNvSpPr>
            <a:spLocks noGrp="1"/>
          </p:cNvSpPr>
          <p:nvPr>
            <p:ph idx="1"/>
          </p:nvPr>
        </p:nvSpPr>
        <p:spPr>
          <a:xfrm>
            <a:off x="399738" y="765841"/>
            <a:ext cx="11392524" cy="5491397"/>
          </a:xfrm>
        </p:spPr>
        <p:txBody>
          <a:bodyPr>
            <a:noAutofit/>
          </a:bodyPr>
          <a:lstStyle/>
          <a:p>
            <a:pPr marL="0" indent="0" algn="ctr">
              <a:lnSpc>
                <a:spcPct val="150000"/>
              </a:lnSpc>
              <a:buNone/>
            </a:pPr>
            <a:r>
              <a:rPr lang="en-US" sz="4400" dirty="0">
                <a:latin typeface="Lato" panose="020F0502020204030203" pitchFamily="34" charset="0"/>
              </a:rPr>
              <a:t>And did not Jesus sing a psalm that night</a:t>
            </a:r>
          </a:p>
          <a:p>
            <a:pPr marL="0" indent="0" algn="ctr">
              <a:lnSpc>
                <a:spcPct val="150000"/>
              </a:lnSpc>
              <a:buNone/>
            </a:pPr>
            <a:r>
              <a:rPr lang="en-US" sz="4400" dirty="0">
                <a:latin typeface="Lato" panose="020F0502020204030203" pitchFamily="34" charset="0"/>
              </a:rPr>
              <a:t>when utmost evil strove against the light?</a:t>
            </a:r>
          </a:p>
          <a:p>
            <a:pPr marL="0" indent="0" algn="ctr">
              <a:lnSpc>
                <a:spcPct val="150000"/>
              </a:lnSpc>
              <a:buNone/>
            </a:pPr>
            <a:r>
              <a:rPr lang="en-US" sz="4400" dirty="0">
                <a:latin typeface="Lato" panose="020F0502020204030203" pitchFamily="34" charset="0"/>
              </a:rPr>
              <a:t>Then let us sing, for whom he won the fight:</a:t>
            </a:r>
          </a:p>
          <a:p>
            <a:pPr marL="0" indent="0" algn="ctr">
              <a:lnSpc>
                <a:spcPct val="150000"/>
              </a:lnSpc>
              <a:buNone/>
            </a:pPr>
            <a:r>
              <a:rPr lang="en-US" sz="4400" dirty="0">
                <a:latin typeface="Lato" panose="020F0502020204030203" pitchFamily="34" charset="0"/>
              </a:rPr>
              <a:t>Alleluia, alleluia, alleluia!</a:t>
            </a:r>
          </a:p>
        </p:txBody>
      </p:sp>
    </p:spTree>
    <p:extLst>
      <p:ext uri="{BB962C8B-B14F-4D97-AF65-F5344CB8AC3E}">
        <p14:creationId xmlns:p14="http://schemas.microsoft.com/office/powerpoint/2010/main" val="334461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60AE4-0126-65D4-2043-1F37EB423C24}"/>
              </a:ext>
            </a:extLst>
          </p:cNvPr>
          <p:cNvSpPr>
            <a:spLocks noGrp="1"/>
          </p:cNvSpPr>
          <p:nvPr>
            <p:ph idx="1"/>
          </p:nvPr>
        </p:nvSpPr>
        <p:spPr>
          <a:xfrm>
            <a:off x="304800" y="864164"/>
            <a:ext cx="11392524" cy="5491397"/>
          </a:xfrm>
        </p:spPr>
        <p:txBody>
          <a:bodyPr>
            <a:noAutofit/>
          </a:bodyPr>
          <a:lstStyle/>
          <a:p>
            <a:pPr marL="0" indent="0" algn="ctr">
              <a:lnSpc>
                <a:spcPct val="150000"/>
              </a:lnSpc>
              <a:buNone/>
            </a:pPr>
            <a:r>
              <a:rPr lang="en-US" sz="4400" dirty="0">
                <a:latin typeface="Lato" panose="020F0502020204030203" pitchFamily="34" charset="0"/>
              </a:rPr>
              <a:t>Let </a:t>
            </a:r>
            <a:r>
              <a:rPr lang="en-US" sz="4400" dirty="0" err="1">
                <a:latin typeface="Lato" panose="020F0502020204030203" pitchFamily="34" charset="0"/>
              </a:rPr>
              <a:t>ev'ry</a:t>
            </a:r>
            <a:r>
              <a:rPr lang="en-US" sz="4400" dirty="0">
                <a:latin typeface="Lato" panose="020F0502020204030203" pitchFamily="34" charset="0"/>
              </a:rPr>
              <a:t> instrument be tuned for praise;</a:t>
            </a:r>
          </a:p>
          <a:p>
            <a:pPr marL="0" indent="0" algn="ctr">
              <a:lnSpc>
                <a:spcPct val="150000"/>
              </a:lnSpc>
              <a:buNone/>
            </a:pPr>
            <a:r>
              <a:rPr lang="en-US" sz="4400" dirty="0">
                <a:latin typeface="Lato" panose="020F0502020204030203" pitchFamily="34" charset="0"/>
              </a:rPr>
              <a:t>let all rejoice who have a voice to raise;</a:t>
            </a:r>
          </a:p>
          <a:p>
            <a:pPr marL="0" indent="0" algn="ctr">
              <a:lnSpc>
                <a:spcPct val="150000"/>
              </a:lnSpc>
              <a:buNone/>
            </a:pPr>
            <a:r>
              <a:rPr lang="en-US" sz="4400" dirty="0">
                <a:latin typeface="Lato" panose="020F0502020204030203" pitchFamily="34" charset="0"/>
              </a:rPr>
              <a:t>and may God give us faith to sing always:</a:t>
            </a:r>
          </a:p>
          <a:p>
            <a:pPr marL="0" indent="0" algn="ctr">
              <a:lnSpc>
                <a:spcPct val="150000"/>
              </a:lnSpc>
              <a:buNone/>
            </a:pPr>
            <a:r>
              <a:rPr lang="en-US" sz="4400" dirty="0">
                <a:latin typeface="Lato" panose="020F0502020204030203" pitchFamily="34" charset="0"/>
              </a:rPr>
              <a:t>Alleluia, alleluia, alleluia!</a:t>
            </a:r>
          </a:p>
        </p:txBody>
      </p:sp>
    </p:spTree>
    <p:extLst>
      <p:ext uri="{BB962C8B-B14F-4D97-AF65-F5344CB8AC3E}">
        <p14:creationId xmlns:p14="http://schemas.microsoft.com/office/powerpoint/2010/main" val="306344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34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9849" y="299803"/>
            <a:ext cx="11732302" cy="4747510"/>
          </a:xfrm>
        </p:spPr>
        <p:txBody>
          <a:bodyPr anchor="ctr">
            <a:normAutofit/>
          </a:bodyPr>
          <a:lstStyle/>
          <a:p>
            <a:pPr>
              <a:lnSpc>
                <a:spcPct val="130000"/>
              </a:lnSpc>
              <a:spcBef>
                <a:spcPts val="0"/>
              </a:spcBef>
            </a:pPr>
            <a:r>
              <a:rPr lang="en-US" sz="4400" cap="none" dirty="0">
                <a:solidFill>
                  <a:schemeClr val="tx1">
                    <a:lumMod val="95000"/>
                  </a:schemeClr>
                </a:solidFill>
                <a:effectLst/>
                <a:latin typeface="Lato Black" panose="020F0A02020204030203" pitchFamily="34" charset="0"/>
                <a:cs typeface="Lato" panose="020F0502020204030203" pitchFamily="34" charset="0"/>
              </a:rPr>
              <a:t>HYMN </a:t>
            </a:r>
          </a:p>
          <a:p>
            <a:pPr>
              <a:lnSpc>
                <a:spcPct val="130000"/>
              </a:lnSpc>
              <a:spcBef>
                <a:spcPts val="0"/>
              </a:spcBef>
            </a:pPr>
            <a:r>
              <a:rPr lang="en-US" sz="4400" dirty="0">
                <a:solidFill>
                  <a:schemeClr val="tx1">
                    <a:lumMod val="95000"/>
                  </a:schemeClr>
                </a:solidFill>
                <a:effectLst/>
                <a:latin typeface="Lato Black" panose="020F0A02020204030203" pitchFamily="34" charset="0"/>
                <a:cs typeface="Lato" panose="020F0502020204030203" pitchFamily="34" charset="0"/>
              </a:rPr>
              <a:t>#838 Beautiful Savior</a:t>
            </a:r>
          </a:p>
        </p:txBody>
      </p:sp>
    </p:spTree>
    <p:extLst>
      <p:ext uri="{BB962C8B-B14F-4D97-AF65-F5344CB8AC3E}">
        <p14:creationId xmlns:p14="http://schemas.microsoft.com/office/powerpoint/2010/main" val="2524721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829</Words>
  <Application>Microsoft Office PowerPoint</Application>
  <PresentationFormat>Widescreen</PresentationFormat>
  <Paragraphs>107</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Bookman Old Style</vt:lpstr>
      <vt:lpstr>Calibri</vt:lpstr>
      <vt:lpstr>Lato</vt:lpstr>
      <vt:lpstr>Lato  </vt:lpstr>
      <vt:lpstr>Lato Black</vt:lpstr>
      <vt:lpstr>Rockwell</vt:lpstr>
      <vt:lpstr>Damask</vt:lpstr>
      <vt:lpstr>  Welcome   to worship      at  ELC</vt:lpstr>
      <vt:lpstr>CONGREGATIONAL HYMN:     HYMN #850  When in Our Music God Is Glorified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Apostles’ Creed (pg 105)</vt:lpstr>
      <vt:lpstr>Apostles’ Creed (pg 105)</vt:lpstr>
      <vt:lpstr>Apostles’ Creed (pg 105)</vt:lpstr>
      <vt:lpstr>Apostles’ Creed (pg 105)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worship      at  ELC</dc:title>
  <dc:creator>John Twiton</dc:creator>
  <cp:lastModifiedBy>John Twiton</cp:lastModifiedBy>
  <cp:revision>1</cp:revision>
  <dcterms:created xsi:type="dcterms:W3CDTF">2024-05-17T03:19:33Z</dcterms:created>
  <dcterms:modified xsi:type="dcterms:W3CDTF">2024-05-17T03:50:10Z</dcterms:modified>
</cp:coreProperties>
</file>